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bin Bold" panose="020B0604020202020204" charset="0"/>
      <p:regular r:id="rId16"/>
    </p:embeddedFont>
    <p:embeddedFont>
      <p:font typeface="Calibri" panose="020F0502020204030204" pitchFamily="34" charset="0"/>
      <p:regular r:id="rId17"/>
      <p:bold r:id="rId18"/>
      <p:italic r:id="rId19"/>
      <p:boldItalic r:id="rId20"/>
    </p:embeddedFont>
    <p:embeddedFont>
      <p:font typeface="Fira Sans" panose="020B0503050000020004" pitchFamily="34" charset="0"/>
      <p:regular r:id="rId21"/>
      <p:bold r:id="rId22"/>
      <p:italic r:id="rId23"/>
      <p:boldItalic r:id="rId24"/>
    </p:embeddedFont>
    <p:embeddedFont>
      <p:font typeface="Fira Sans Bold" panose="020B0803050000020004" charset="0"/>
      <p:regular r:id="rId25"/>
    </p:embeddedFont>
    <p:embeddedFont>
      <p:font typeface="Fira Sans Bold Italics" panose="020B0604020202020204" charset="0"/>
      <p:regular r:id="rId26"/>
    </p:embeddedFont>
    <p:embeddedFont>
      <p:font typeface="Fira Sans Italics" panose="020B0604020202020204" charset="0"/>
      <p:regular r:id="rId27"/>
    </p:embeddedFont>
    <p:embeddedFont>
      <p:font typeface="Fira Sans Light" panose="020B0403050000020004" pitchFamily="34" charset="0"/>
      <p:regular r:id="rId28"/>
      <p:italic r:id="rId29"/>
    </p:embeddedFont>
    <p:embeddedFont>
      <p:font typeface="Muli" panose="020B0604020202020204" charset="0"/>
      <p:regular r:id="rId30"/>
    </p:embeddedFont>
    <p:embeddedFont>
      <p:font typeface="Roboto" panose="02000000000000000000" pitchFamily="2" charset="0"/>
      <p:regular r:id="rId31"/>
      <p:bold r:id="rId32"/>
      <p:italic r:id="rId33"/>
      <p:boldItalic r:id="rId34"/>
    </p:embeddedFont>
    <p:embeddedFont>
      <p:font typeface="Roboto Bold" panose="02000000000000000000"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496" autoAdjust="0"/>
  </p:normalViewPr>
  <p:slideViewPr>
    <p:cSldViewPr>
      <p:cViewPr varScale="1">
        <p:scale>
          <a:sx n="50" d="100"/>
          <a:sy n="50" d="100"/>
        </p:scale>
        <p:origin x="94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F667FE-1302-4875-AF03-C2256C9FE399}"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EA0E5-137C-41A7-8B23-53096637CF6B}" type="slidenum">
              <a:rPr lang="en-US" smtClean="0"/>
              <a:t>‹#›</a:t>
            </a:fld>
            <a:endParaRPr lang="en-US"/>
          </a:p>
        </p:txBody>
      </p:sp>
    </p:spTree>
    <p:extLst>
      <p:ext uri="{BB962C8B-B14F-4D97-AF65-F5344CB8AC3E}">
        <p14:creationId xmlns:p14="http://schemas.microsoft.com/office/powerpoint/2010/main" val="423834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1EA0E5-137C-41A7-8B23-53096637CF6B}" type="slidenum">
              <a:rPr lang="en-US" smtClean="0"/>
              <a:t>2</a:t>
            </a:fld>
            <a:endParaRPr lang="en-US"/>
          </a:p>
        </p:txBody>
      </p:sp>
    </p:spTree>
    <p:extLst>
      <p:ext uri="{BB962C8B-B14F-4D97-AF65-F5344CB8AC3E}">
        <p14:creationId xmlns:p14="http://schemas.microsoft.com/office/powerpoint/2010/main" val="220249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804" t="-27556" r="-1923" b="-160"/>
            </a:stretch>
          </a:blipFill>
        </p:spPr>
      </p:sp>
      <p:sp>
        <p:nvSpPr>
          <p:cNvPr id="3" name="TextBox 3"/>
          <p:cNvSpPr txBox="1"/>
          <p:nvPr/>
        </p:nvSpPr>
        <p:spPr>
          <a:xfrm>
            <a:off x="1028700" y="5716148"/>
            <a:ext cx="14210219" cy="2832100"/>
          </a:xfrm>
          <a:prstGeom prst="rect">
            <a:avLst/>
          </a:prstGeom>
        </p:spPr>
        <p:txBody>
          <a:bodyPr lIns="0" tIns="0" rIns="0" bIns="0" rtlCol="0" anchor="t">
            <a:spAutoFit/>
          </a:bodyPr>
          <a:lstStyle/>
          <a:p>
            <a:pPr>
              <a:lnSpc>
                <a:spcPts val="11000"/>
              </a:lnSpc>
            </a:pPr>
            <a:r>
              <a:rPr lang="en-US" sz="10000" dirty="0">
                <a:solidFill>
                  <a:srgbClr val="FEFFFD"/>
                </a:solidFill>
                <a:latin typeface="Roboto Bold"/>
              </a:rPr>
              <a:t>XÂY DỰNG ỨNG DỤNG PHÂN CHIA CÔNG VIỆC</a:t>
            </a:r>
          </a:p>
        </p:txBody>
      </p:sp>
      <p:sp>
        <p:nvSpPr>
          <p:cNvPr id="4" name="TextBox 4"/>
          <p:cNvSpPr txBox="1"/>
          <p:nvPr/>
        </p:nvSpPr>
        <p:spPr>
          <a:xfrm>
            <a:off x="1028700" y="981075"/>
            <a:ext cx="4836460" cy="772795"/>
          </a:xfrm>
          <a:prstGeom prst="rect">
            <a:avLst/>
          </a:prstGeom>
        </p:spPr>
        <p:txBody>
          <a:bodyPr lIns="0" tIns="0" rIns="0" bIns="0" rtlCol="0" anchor="t">
            <a:spAutoFit/>
          </a:bodyPr>
          <a:lstStyle/>
          <a:p>
            <a:pPr>
              <a:lnSpc>
                <a:spcPts val="3079"/>
              </a:lnSpc>
            </a:pPr>
            <a:r>
              <a:rPr lang="en-US" sz="2199" dirty="0">
                <a:solidFill>
                  <a:srgbClr val="FEFFFD"/>
                </a:solidFill>
                <a:latin typeface="Fira Sans"/>
              </a:rPr>
              <a:t>KHOA CÔNG NGHỆ THÔNG TIN</a:t>
            </a:r>
          </a:p>
          <a:p>
            <a:pPr>
              <a:lnSpc>
                <a:spcPts val="3079"/>
              </a:lnSpc>
            </a:pPr>
            <a:r>
              <a:rPr lang="en-US" sz="2200" dirty="0">
                <a:solidFill>
                  <a:srgbClr val="FEFFFD"/>
                </a:solidFill>
                <a:latin typeface="Fira Sans"/>
              </a:rPr>
              <a:t>TRƯỜNG ĐẠI HỌC HÀNG HẢI VIỆT NAM</a:t>
            </a:r>
          </a:p>
        </p:txBody>
      </p:sp>
      <p:sp>
        <p:nvSpPr>
          <p:cNvPr id="5" name="TextBox 5"/>
          <p:cNvSpPr txBox="1"/>
          <p:nvPr/>
        </p:nvSpPr>
        <p:spPr>
          <a:xfrm>
            <a:off x="8133810" y="8452998"/>
            <a:ext cx="5719954" cy="421640"/>
          </a:xfrm>
          <a:prstGeom prst="rect">
            <a:avLst/>
          </a:prstGeom>
        </p:spPr>
        <p:txBody>
          <a:bodyPr lIns="0" tIns="0" rIns="0" bIns="0" rtlCol="0" anchor="t">
            <a:spAutoFit/>
          </a:bodyPr>
          <a:lstStyle/>
          <a:p>
            <a:pPr algn="ctr">
              <a:lnSpc>
                <a:spcPts val="3519"/>
              </a:lnSpc>
              <a:spcBef>
                <a:spcPct val="0"/>
              </a:spcBef>
            </a:pPr>
            <a:r>
              <a:rPr lang="en-US" sz="2199" dirty="0" err="1">
                <a:solidFill>
                  <a:srgbClr val="FEFFFD"/>
                </a:solidFill>
                <a:latin typeface="Fira Sans"/>
              </a:rPr>
              <a:t>Giảng</a:t>
            </a:r>
            <a:r>
              <a:rPr lang="en-US" sz="2199" dirty="0">
                <a:solidFill>
                  <a:srgbClr val="FEFFFD"/>
                </a:solidFill>
                <a:latin typeface="Fira Sans"/>
              </a:rPr>
              <a:t> </a:t>
            </a:r>
            <a:r>
              <a:rPr lang="en-US" sz="2199" dirty="0" err="1">
                <a:solidFill>
                  <a:srgbClr val="FEFFFD"/>
                </a:solidFill>
                <a:latin typeface="Fira Sans"/>
              </a:rPr>
              <a:t>viên</a:t>
            </a:r>
            <a:r>
              <a:rPr lang="en-US" sz="2199" dirty="0">
                <a:solidFill>
                  <a:srgbClr val="FEFFFD"/>
                </a:solidFill>
                <a:latin typeface="Fira Sans"/>
              </a:rPr>
              <a:t> </a:t>
            </a:r>
            <a:r>
              <a:rPr lang="en-US" sz="2199" dirty="0" err="1">
                <a:solidFill>
                  <a:srgbClr val="FEFFFD"/>
                </a:solidFill>
                <a:latin typeface="Fira Sans"/>
              </a:rPr>
              <a:t>hướng</a:t>
            </a:r>
            <a:r>
              <a:rPr lang="en-US" sz="2199" dirty="0">
                <a:solidFill>
                  <a:srgbClr val="FEFFFD"/>
                </a:solidFill>
                <a:latin typeface="Fira Sans"/>
              </a:rPr>
              <a:t> </a:t>
            </a:r>
            <a:r>
              <a:rPr lang="en-US" sz="2199" dirty="0" err="1">
                <a:solidFill>
                  <a:srgbClr val="FEFFFD"/>
                </a:solidFill>
                <a:latin typeface="Fira Sans"/>
              </a:rPr>
              <a:t>dẫn</a:t>
            </a:r>
            <a:r>
              <a:rPr lang="en-US" sz="2199" dirty="0">
                <a:solidFill>
                  <a:srgbClr val="FEFFFD"/>
                </a:solidFill>
                <a:latin typeface="Fira Sans"/>
              </a:rPr>
              <a:t>: </a:t>
            </a:r>
            <a:r>
              <a:rPr lang="en-US" sz="2199" dirty="0" err="1">
                <a:solidFill>
                  <a:srgbClr val="FEFFFD"/>
                </a:solidFill>
                <a:latin typeface="Fira Sans"/>
              </a:rPr>
              <a:t>Nguyễn</a:t>
            </a:r>
            <a:r>
              <a:rPr lang="en-US" sz="2199" dirty="0">
                <a:solidFill>
                  <a:srgbClr val="FEFFFD"/>
                </a:solidFill>
                <a:latin typeface="Fira Sans"/>
              </a:rPr>
              <a:t> </a:t>
            </a:r>
            <a:r>
              <a:rPr lang="en-US" sz="2199" dirty="0" err="1">
                <a:solidFill>
                  <a:srgbClr val="FEFFFD"/>
                </a:solidFill>
                <a:latin typeface="Fira Sans"/>
              </a:rPr>
              <a:t>Trung</a:t>
            </a:r>
            <a:r>
              <a:rPr lang="en-US" sz="2199" dirty="0">
                <a:solidFill>
                  <a:srgbClr val="FEFFFD"/>
                </a:solidFill>
                <a:latin typeface="Fira Sans"/>
              </a:rPr>
              <a:t> </a:t>
            </a:r>
            <a:r>
              <a:rPr lang="en-US" sz="2199" dirty="0" err="1">
                <a:solidFill>
                  <a:srgbClr val="FEFFFD"/>
                </a:solidFill>
                <a:latin typeface="Fira Sans"/>
              </a:rPr>
              <a:t>Quân</a:t>
            </a:r>
            <a:endParaRPr lang="en-US" sz="2199" dirty="0">
              <a:solidFill>
                <a:srgbClr val="FEFFFD"/>
              </a:solidFill>
              <a:latin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247998" y="3306950"/>
            <a:ext cx="9200538" cy="6980050"/>
          </a:xfrm>
          <a:custGeom>
            <a:avLst/>
            <a:gdLst/>
            <a:ahLst/>
            <a:cxnLst/>
            <a:rect l="l" t="t" r="r" b="b"/>
            <a:pathLst>
              <a:path w="9200538" h="6980050">
                <a:moveTo>
                  <a:pt x="0" y="0"/>
                </a:moveTo>
                <a:lnTo>
                  <a:pt x="9200538" y="0"/>
                </a:lnTo>
                <a:lnTo>
                  <a:pt x="9200538" y="6980050"/>
                </a:lnTo>
                <a:lnTo>
                  <a:pt x="0" y="6980050"/>
                </a:lnTo>
                <a:lnTo>
                  <a:pt x="0" y="0"/>
                </a:lnTo>
                <a:close/>
              </a:path>
            </a:pathLst>
          </a:custGeom>
          <a:blipFill>
            <a:blip r:embed="rId2">
              <a:alphaModFix amt="43999"/>
            </a:blip>
            <a:stretch>
              <a:fillRect l="-12709" r="-22163"/>
            </a:stretch>
          </a:blipFill>
        </p:spPr>
      </p:sp>
      <p:sp>
        <p:nvSpPr>
          <p:cNvPr id="3" name="Freeform 3"/>
          <p:cNvSpPr/>
          <p:nvPr/>
        </p:nvSpPr>
        <p:spPr>
          <a:xfrm>
            <a:off x="8952540" y="3306950"/>
            <a:ext cx="9335460" cy="4562036"/>
          </a:xfrm>
          <a:custGeom>
            <a:avLst/>
            <a:gdLst/>
            <a:ahLst/>
            <a:cxnLst/>
            <a:rect l="l" t="t" r="r" b="b"/>
            <a:pathLst>
              <a:path w="9335460" h="4562036">
                <a:moveTo>
                  <a:pt x="0" y="0"/>
                </a:moveTo>
                <a:lnTo>
                  <a:pt x="9335460" y="0"/>
                </a:lnTo>
                <a:lnTo>
                  <a:pt x="9335460" y="4562036"/>
                </a:lnTo>
                <a:lnTo>
                  <a:pt x="0" y="4562036"/>
                </a:lnTo>
                <a:lnTo>
                  <a:pt x="0" y="0"/>
                </a:lnTo>
                <a:close/>
              </a:path>
            </a:pathLst>
          </a:custGeom>
          <a:blipFill>
            <a:blip r:embed="rId3">
              <a:alphaModFix amt="43999"/>
            </a:blip>
            <a:stretch>
              <a:fillRect l="-2800" r="-2800" b="-9829"/>
            </a:stretch>
          </a:blipFill>
        </p:spPr>
      </p:sp>
      <p:sp>
        <p:nvSpPr>
          <p:cNvPr id="4" name="Freeform 4"/>
          <p:cNvSpPr/>
          <p:nvPr/>
        </p:nvSpPr>
        <p:spPr>
          <a:xfrm>
            <a:off x="8919202" y="7409529"/>
            <a:ext cx="9335460" cy="3436914"/>
          </a:xfrm>
          <a:custGeom>
            <a:avLst/>
            <a:gdLst/>
            <a:ahLst/>
            <a:cxnLst/>
            <a:rect l="l" t="t" r="r" b="b"/>
            <a:pathLst>
              <a:path w="9335460" h="3436914">
                <a:moveTo>
                  <a:pt x="0" y="0"/>
                </a:moveTo>
                <a:lnTo>
                  <a:pt x="9335460" y="0"/>
                </a:lnTo>
                <a:lnTo>
                  <a:pt x="9335460" y="3436914"/>
                </a:lnTo>
                <a:lnTo>
                  <a:pt x="0" y="3436914"/>
                </a:lnTo>
                <a:lnTo>
                  <a:pt x="0" y="0"/>
                </a:lnTo>
                <a:close/>
              </a:path>
            </a:pathLst>
          </a:custGeom>
          <a:blipFill>
            <a:blip r:embed="rId4">
              <a:alphaModFix amt="43999"/>
            </a:blip>
            <a:stretch>
              <a:fillRect t="-8399" b="-8399"/>
            </a:stretch>
          </a:blipFill>
        </p:spPr>
      </p:sp>
      <p:grpSp>
        <p:nvGrpSpPr>
          <p:cNvPr id="5" name="Group 5"/>
          <p:cNvGrpSpPr/>
          <p:nvPr/>
        </p:nvGrpSpPr>
        <p:grpSpPr>
          <a:xfrm>
            <a:off x="-28575" y="888008"/>
            <a:ext cx="9477043" cy="1506448"/>
            <a:chOff x="-38100" y="-12065"/>
            <a:chExt cx="12636057" cy="1912584"/>
          </a:xfrm>
        </p:grpSpPr>
        <p:sp>
          <p:nvSpPr>
            <p:cNvPr id="6" name="TextBox 6"/>
            <p:cNvSpPr txBox="1"/>
            <p:nvPr/>
          </p:nvSpPr>
          <p:spPr>
            <a:xfrm>
              <a:off x="0" y="-12065"/>
              <a:ext cx="12597957" cy="1025525"/>
            </a:xfrm>
            <a:prstGeom prst="rect">
              <a:avLst/>
            </a:prstGeom>
          </p:spPr>
          <p:txBody>
            <a:bodyPr lIns="0" tIns="0" rIns="0" bIns="0" rtlCol="0" anchor="t">
              <a:spAutoFit/>
            </a:bodyPr>
            <a:lstStyle/>
            <a:p>
              <a:pPr>
                <a:lnSpc>
                  <a:spcPts val="6000"/>
                </a:lnSpc>
              </a:pPr>
              <a:r>
                <a:rPr lang="en-US" sz="5000" dirty="0">
                  <a:solidFill>
                    <a:srgbClr val="FEFFFD"/>
                  </a:solidFill>
                  <a:latin typeface="Roboto Bold"/>
                </a:rPr>
                <a:t>4. </a:t>
              </a:r>
              <a:r>
                <a:rPr lang="en-US" sz="5000" dirty="0" err="1">
                  <a:solidFill>
                    <a:srgbClr val="FEFFFD"/>
                  </a:solidFill>
                  <a:latin typeface="Roboto Bold"/>
                </a:rPr>
                <a:t>Triển</a:t>
              </a:r>
              <a:r>
                <a:rPr lang="en-US" sz="5000" dirty="0">
                  <a:solidFill>
                    <a:srgbClr val="FEFFFD"/>
                  </a:solidFill>
                  <a:latin typeface="Roboto Bold"/>
                </a:rPr>
                <a:t> </a:t>
              </a:r>
              <a:r>
                <a:rPr lang="en-US" sz="5000" dirty="0" err="1">
                  <a:solidFill>
                    <a:srgbClr val="FEFFFD"/>
                  </a:solidFill>
                  <a:latin typeface="Roboto Bold"/>
                </a:rPr>
                <a:t>khai</a:t>
              </a:r>
              <a:r>
                <a:rPr lang="en-US" sz="5000" dirty="0">
                  <a:solidFill>
                    <a:srgbClr val="FEFFFD"/>
                  </a:solidFill>
                  <a:latin typeface="Roboto Bold"/>
                </a:rPr>
                <a:t> </a:t>
              </a:r>
              <a:r>
                <a:rPr lang="en-US" sz="5000" dirty="0" err="1">
                  <a:solidFill>
                    <a:srgbClr val="FEFFFD"/>
                  </a:solidFill>
                  <a:latin typeface="Roboto Bold"/>
                </a:rPr>
                <a:t>hệ</a:t>
              </a:r>
              <a:r>
                <a:rPr lang="en-US" sz="5000" dirty="0">
                  <a:solidFill>
                    <a:srgbClr val="FEFFFD"/>
                  </a:solidFill>
                  <a:latin typeface="Roboto Bold"/>
                </a:rPr>
                <a:t> </a:t>
              </a:r>
              <a:r>
                <a:rPr lang="en-US" sz="5000" dirty="0" err="1">
                  <a:solidFill>
                    <a:srgbClr val="FEFFFD"/>
                  </a:solidFill>
                  <a:latin typeface="Roboto Bold"/>
                </a:rPr>
                <a:t>thống</a:t>
              </a:r>
              <a:endParaRPr lang="en-US" sz="5000" dirty="0">
                <a:solidFill>
                  <a:srgbClr val="FEFFFD"/>
                </a:solidFill>
                <a:latin typeface="Roboto Bold"/>
              </a:endParaRPr>
            </a:p>
          </p:txBody>
        </p:sp>
        <p:sp>
          <p:nvSpPr>
            <p:cNvPr id="7" name="TextBox 7"/>
            <p:cNvSpPr txBox="1"/>
            <p:nvPr/>
          </p:nvSpPr>
          <p:spPr>
            <a:xfrm>
              <a:off x="-38100" y="1126878"/>
              <a:ext cx="12597957" cy="773641"/>
            </a:xfrm>
            <a:prstGeom prst="rect">
              <a:avLst/>
            </a:prstGeom>
          </p:spPr>
          <p:txBody>
            <a:bodyPr lIns="0" tIns="0" rIns="0" bIns="0" rtlCol="0" anchor="t">
              <a:spAutoFit/>
            </a:bodyPr>
            <a:lstStyle/>
            <a:p>
              <a:pPr>
                <a:lnSpc>
                  <a:spcPts val="4899"/>
                </a:lnSpc>
              </a:pPr>
              <a:r>
                <a:rPr lang="en-US" sz="3499" dirty="0">
                  <a:solidFill>
                    <a:srgbClr val="FEFFFD"/>
                  </a:solidFill>
                  <a:latin typeface="Fira Sans Light"/>
                </a:rPr>
                <a:t>4.1.Môi </a:t>
              </a:r>
              <a:r>
                <a:rPr lang="en-US" sz="3499" dirty="0" err="1">
                  <a:solidFill>
                    <a:srgbClr val="FEFFFD"/>
                  </a:solidFill>
                  <a:latin typeface="Fira Sans Light"/>
                </a:rPr>
                <a:t>trường</a:t>
              </a:r>
              <a:r>
                <a:rPr lang="en-US" sz="3499" dirty="0">
                  <a:solidFill>
                    <a:srgbClr val="FEFFFD"/>
                  </a:solidFill>
                  <a:latin typeface="Fira Sans Light"/>
                </a:rPr>
                <a:t> </a:t>
              </a:r>
              <a:r>
                <a:rPr lang="en-US" sz="3499" dirty="0" err="1">
                  <a:solidFill>
                    <a:srgbClr val="FEFFFD"/>
                  </a:solidFill>
                  <a:latin typeface="Fira Sans Light"/>
                </a:rPr>
                <a:t>phát</a:t>
              </a:r>
              <a:r>
                <a:rPr lang="en-US" sz="3499" dirty="0">
                  <a:solidFill>
                    <a:srgbClr val="FEFFFD"/>
                  </a:solidFill>
                  <a:latin typeface="Fira Sans Light"/>
                </a:rPr>
                <a:t> </a:t>
              </a:r>
              <a:r>
                <a:rPr lang="en-US" sz="3499" dirty="0" err="1">
                  <a:solidFill>
                    <a:srgbClr val="FEFFFD"/>
                  </a:solidFill>
                  <a:latin typeface="Fira Sans Light"/>
                </a:rPr>
                <a:t>triển</a:t>
              </a:r>
              <a:endParaRPr lang="en-US" sz="3499" dirty="0">
                <a:solidFill>
                  <a:srgbClr val="FEFFFD"/>
                </a:solidFill>
                <a:latin typeface="Fira Sans Light"/>
              </a:endParaRPr>
            </a:p>
          </p:txBody>
        </p:sp>
      </p:grpSp>
      <p:sp>
        <p:nvSpPr>
          <p:cNvPr id="8" name="TextBox 8"/>
          <p:cNvSpPr txBox="1"/>
          <p:nvPr/>
        </p:nvSpPr>
        <p:spPr>
          <a:xfrm>
            <a:off x="221974" y="3166712"/>
            <a:ext cx="8115300" cy="514350"/>
          </a:xfrm>
          <a:prstGeom prst="rect">
            <a:avLst/>
          </a:prstGeom>
        </p:spPr>
        <p:txBody>
          <a:bodyPr lIns="0" tIns="0" rIns="0" bIns="0" rtlCol="0" anchor="t">
            <a:spAutoFit/>
          </a:bodyPr>
          <a:lstStyle/>
          <a:p>
            <a:pPr>
              <a:lnSpc>
                <a:spcPts val="4199"/>
              </a:lnSpc>
            </a:pPr>
            <a:r>
              <a:rPr lang="en-US" sz="2999" dirty="0">
                <a:solidFill>
                  <a:srgbClr val="FEFFFD"/>
                </a:solidFill>
                <a:latin typeface="Roboto Bold"/>
              </a:rPr>
              <a:t>IDE NETBEANS</a:t>
            </a:r>
          </a:p>
        </p:txBody>
      </p:sp>
      <p:sp>
        <p:nvSpPr>
          <p:cNvPr id="9" name="TextBox 9"/>
          <p:cNvSpPr txBox="1"/>
          <p:nvPr/>
        </p:nvSpPr>
        <p:spPr>
          <a:xfrm>
            <a:off x="221974" y="3772405"/>
            <a:ext cx="8115300" cy="2772411"/>
          </a:xfrm>
          <a:prstGeom prst="rect">
            <a:avLst/>
          </a:prstGeom>
        </p:spPr>
        <p:txBody>
          <a:bodyPr lIns="0" tIns="0" rIns="0" bIns="0" rtlCol="0" anchor="t">
            <a:spAutoFit/>
          </a:bodyPr>
          <a:lstStyle/>
          <a:p>
            <a:pPr marL="604516" lvl="1" indent="-302258">
              <a:lnSpc>
                <a:spcPts val="4479"/>
              </a:lnSpc>
              <a:buFont typeface="Arial"/>
              <a:buChar char="•"/>
            </a:pPr>
            <a:r>
              <a:rPr lang="en-US" sz="2799" dirty="0" err="1">
                <a:solidFill>
                  <a:srgbClr val="FEFFFD"/>
                </a:solidFill>
                <a:latin typeface="Fira Sans"/>
              </a:rPr>
              <a:t>Đây</a:t>
            </a:r>
            <a:r>
              <a:rPr lang="en-US" sz="2799" dirty="0">
                <a:solidFill>
                  <a:srgbClr val="FEFFFD"/>
                </a:solidFill>
                <a:latin typeface="Fira Sans"/>
              </a:rPr>
              <a:t> </a:t>
            </a:r>
            <a:r>
              <a:rPr lang="en-US" sz="2799" dirty="0" err="1">
                <a:solidFill>
                  <a:srgbClr val="FEFFFD"/>
                </a:solidFill>
                <a:latin typeface="Fira Sans"/>
              </a:rPr>
              <a:t>là</a:t>
            </a:r>
            <a:r>
              <a:rPr lang="en-US" sz="2799" dirty="0">
                <a:solidFill>
                  <a:srgbClr val="FEFFFD"/>
                </a:solidFill>
                <a:latin typeface="Fira Sans"/>
              </a:rPr>
              <a:t> </a:t>
            </a:r>
            <a:r>
              <a:rPr lang="en-US" sz="2799" dirty="0" err="1">
                <a:solidFill>
                  <a:srgbClr val="FEFFFD"/>
                </a:solidFill>
                <a:latin typeface="Fira Sans"/>
              </a:rPr>
              <a:t>một</a:t>
            </a:r>
            <a:r>
              <a:rPr lang="en-US" sz="2799" dirty="0">
                <a:solidFill>
                  <a:srgbClr val="FEFFFD"/>
                </a:solidFill>
                <a:latin typeface="Fira Sans"/>
              </a:rPr>
              <a:t> </a:t>
            </a:r>
            <a:r>
              <a:rPr lang="en-US" sz="2799" dirty="0" err="1">
                <a:solidFill>
                  <a:srgbClr val="FEFFFD"/>
                </a:solidFill>
                <a:latin typeface="Fira Sans"/>
              </a:rPr>
              <a:t>môi</a:t>
            </a:r>
            <a:r>
              <a:rPr lang="en-US" sz="2799" dirty="0">
                <a:solidFill>
                  <a:srgbClr val="FEFFFD"/>
                </a:solidFill>
                <a:latin typeface="Fira Sans"/>
              </a:rPr>
              <a:t> </a:t>
            </a:r>
            <a:r>
              <a:rPr lang="en-US" sz="2799" dirty="0" err="1">
                <a:solidFill>
                  <a:srgbClr val="FEFFFD"/>
                </a:solidFill>
                <a:latin typeface="Fira Sans"/>
              </a:rPr>
              <a:t>trường</a:t>
            </a:r>
            <a:r>
              <a:rPr lang="en-US" sz="2799" dirty="0">
                <a:solidFill>
                  <a:srgbClr val="FEFFFD"/>
                </a:solidFill>
                <a:latin typeface="Fira Sans"/>
              </a:rPr>
              <a:t> </a:t>
            </a:r>
            <a:r>
              <a:rPr lang="en-US" sz="2799" dirty="0" err="1">
                <a:solidFill>
                  <a:srgbClr val="FEFFFD"/>
                </a:solidFill>
                <a:latin typeface="Fira Sans"/>
              </a:rPr>
              <a:t>phát</a:t>
            </a:r>
            <a:r>
              <a:rPr lang="en-US" sz="2799" dirty="0">
                <a:solidFill>
                  <a:srgbClr val="FEFFFD"/>
                </a:solidFill>
                <a:latin typeface="Fira Sans"/>
              </a:rPr>
              <a:t> </a:t>
            </a:r>
            <a:r>
              <a:rPr lang="en-US" sz="2799" dirty="0" err="1">
                <a:solidFill>
                  <a:srgbClr val="FEFFFD"/>
                </a:solidFill>
                <a:latin typeface="Fira Sans"/>
              </a:rPr>
              <a:t>triển</a:t>
            </a:r>
            <a:r>
              <a:rPr lang="en-US" sz="2799" dirty="0">
                <a:solidFill>
                  <a:srgbClr val="FEFFFD"/>
                </a:solidFill>
                <a:latin typeface="Fira Sans"/>
              </a:rPr>
              <a:t> </a:t>
            </a:r>
            <a:r>
              <a:rPr lang="en-US" sz="2799" dirty="0" err="1">
                <a:solidFill>
                  <a:srgbClr val="FEFFFD"/>
                </a:solidFill>
                <a:latin typeface="Fira Sans"/>
              </a:rPr>
              <a:t>tích</a:t>
            </a:r>
            <a:r>
              <a:rPr lang="en-US" sz="2799" dirty="0">
                <a:solidFill>
                  <a:srgbClr val="FEFFFD"/>
                </a:solidFill>
                <a:latin typeface="Fira Sans"/>
              </a:rPr>
              <a:t> </a:t>
            </a:r>
            <a:r>
              <a:rPr lang="en-US" sz="2799" dirty="0" err="1">
                <a:solidFill>
                  <a:srgbClr val="FEFFFD"/>
                </a:solidFill>
                <a:latin typeface="Fira Sans"/>
              </a:rPr>
              <a:t>hợp</a:t>
            </a:r>
            <a:r>
              <a:rPr lang="en-US" sz="2799" dirty="0">
                <a:solidFill>
                  <a:srgbClr val="FEFFFD"/>
                </a:solidFill>
                <a:latin typeface="Fira Sans"/>
              </a:rPr>
              <a:t> </a:t>
            </a:r>
            <a:r>
              <a:rPr lang="en-US" sz="2799" dirty="0" err="1">
                <a:solidFill>
                  <a:srgbClr val="FEFFFD"/>
                </a:solidFill>
                <a:latin typeface="Fira Sans"/>
              </a:rPr>
              <a:t>mạnh</a:t>
            </a:r>
            <a:r>
              <a:rPr lang="en-US" sz="2799" dirty="0">
                <a:solidFill>
                  <a:srgbClr val="FEFFFD"/>
                </a:solidFill>
                <a:latin typeface="Fira Sans"/>
              </a:rPr>
              <a:t> </a:t>
            </a:r>
            <a:r>
              <a:rPr lang="en-US" sz="2799" dirty="0" err="1">
                <a:solidFill>
                  <a:srgbClr val="FEFFFD"/>
                </a:solidFill>
                <a:latin typeface="Fira Sans"/>
              </a:rPr>
              <a:t>mẽ</a:t>
            </a:r>
            <a:r>
              <a:rPr lang="en-US" sz="2799" dirty="0">
                <a:solidFill>
                  <a:srgbClr val="FEFFFD"/>
                </a:solidFill>
                <a:latin typeface="Fira Sans"/>
              </a:rPr>
              <a:t> </a:t>
            </a:r>
            <a:r>
              <a:rPr lang="en-US" sz="2799" dirty="0" err="1">
                <a:solidFill>
                  <a:srgbClr val="FEFFFD"/>
                </a:solidFill>
                <a:latin typeface="Fira Sans"/>
              </a:rPr>
              <a:t>cho</a:t>
            </a:r>
            <a:r>
              <a:rPr lang="en-US" sz="2799" dirty="0">
                <a:solidFill>
                  <a:srgbClr val="FEFFFD"/>
                </a:solidFill>
                <a:latin typeface="Fira Sans"/>
              </a:rPr>
              <a:t> Java </a:t>
            </a:r>
            <a:r>
              <a:rPr lang="en-US" sz="2799" dirty="0" err="1">
                <a:solidFill>
                  <a:srgbClr val="FEFFFD"/>
                </a:solidFill>
                <a:latin typeface="Fira Sans"/>
              </a:rPr>
              <a:t>và</a:t>
            </a:r>
            <a:r>
              <a:rPr lang="en-US" sz="2799" dirty="0">
                <a:solidFill>
                  <a:srgbClr val="FEFFFD"/>
                </a:solidFill>
                <a:latin typeface="Fira Sans"/>
              </a:rPr>
              <a:t> </a:t>
            </a:r>
            <a:r>
              <a:rPr lang="en-US" sz="2799" dirty="0" err="1">
                <a:solidFill>
                  <a:srgbClr val="FEFFFD"/>
                </a:solidFill>
                <a:latin typeface="Fira Sans"/>
              </a:rPr>
              <a:t>nhiều</a:t>
            </a:r>
            <a:r>
              <a:rPr lang="en-US" sz="2799" dirty="0">
                <a:solidFill>
                  <a:srgbClr val="FEFFFD"/>
                </a:solidFill>
                <a:latin typeface="Fira Sans"/>
              </a:rPr>
              <a:t> </a:t>
            </a:r>
            <a:r>
              <a:rPr lang="en-US" sz="2799" dirty="0" err="1">
                <a:solidFill>
                  <a:srgbClr val="FEFFFD"/>
                </a:solidFill>
                <a:latin typeface="Fira Sans"/>
              </a:rPr>
              <a:t>ngôn</a:t>
            </a:r>
            <a:r>
              <a:rPr lang="en-US" sz="2799" dirty="0">
                <a:solidFill>
                  <a:srgbClr val="FEFFFD"/>
                </a:solidFill>
                <a:latin typeface="Fira Sans"/>
              </a:rPr>
              <a:t> </a:t>
            </a:r>
            <a:r>
              <a:rPr lang="en-US" sz="2799" dirty="0" err="1">
                <a:solidFill>
                  <a:srgbClr val="FEFFFD"/>
                </a:solidFill>
                <a:latin typeface="Fira Sans"/>
              </a:rPr>
              <a:t>ngữ</a:t>
            </a:r>
            <a:r>
              <a:rPr lang="en-US" sz="2799" dirty="0">
                <a:solidFill>
                  <a:srgbClr val="FEFFFD"/>
                </a:solidFill>
                <a:latin typeface="Fira Sans"/>
              </a:rPr>
              <a:t> </a:t>
            </a:r>
            <a:r>
              <a:rPr lang="en-US" sz="2799" dirty="0" err="1">
                <a:solidFill>
                  <a:srgbClr val="FEFFFD"/>
                </a:solidFill>
                <a:latin typeface="Fira Sans"/>
              </a:rPr>
              <a:t>khác</a:t>
            </a:r>
            <a:endParaRPr lang="en-US" sz="2799" dirty="0">
              <a:solidFill>
                <a:srgbClr val="FEFFFD"/>
              </a:solidFill>
              <a:latin typeface="Fira Sans"/>
            </a:endParaRPr>
          </a:p>
          <a:p>
            <a:pPr marL="604518" lvl="1" indent="-302259">
              <a:lnSpc>
                <a:spcPts val="4479"/>
              </a:lnSpc>
              <a:buFont typeface="Arial"/>
              <a:buChar char="•"/>
            </a:pPr>
            <a:r>
              <a:rPr lang="en-US" sz="2799" dirty="0" err="1">
                <a:solidFill>
                  <a:srgbClr val="FEFFFD"/>
                </a:solidFill>
                <a:latin typeface="Fira Sans"/>
              </a:rPr>
              <a:t>Nó</a:t>
            </a:r>
            <a:r>
              <a:rPr lang="en-US" sz="2799" dirty="0">
                <a:solidFill>
                  <a:srgbClr val="FEFFFD"/>
                </a:solidFill>
                <a:latin typeface="Fira Sans"/>
              </a:rPr>
              <a:t> </a:t>
            </a:r>
            <a:r>
              <a:rPr lang="en-US" sz="2799" dirty="0" err="1">
                <a:solidFill>
                  <a:srgbClr val="FEFFFD"/>
                </a:solidFill>
                <a:latin typeface="Fira Sans"/>
              </a:rPr>
              <a:t>cung</a:t>
            </a:r>
            <a:r>
              <a:rPr lang="en-US" sz="2799" dirty="0">
                <a:solidFill>
                  <a:srgbClr val="FEFFFD"/>
                </a:solidFill>
                <a:latin typeface="Fira Sans"/>
              </a:rPr>
              <a:t> </a:t>
            </a:r>
            <a:r>
              <a:rPr lang="en-US" sz="2799" dirty="0" err="1">
                <a:solidFill>
                  <a:srgbClr val="FEFFFD"/>
                </a:solidFill>
                <a:latin typeface="Fira Sans"/>
              </a:rPr>
              <a:t>cấp</a:t>
            </a:r>
            <a:r>
              <a:rPr lang="en-US" sz="2799" dirty="0">
                <a:solidFill>
                  <a:srgbClr val="FEFFFD"/>
                </a:solidFill>
                <a:latin typeface="Fira Sans"/>
              </a:rPr>
              <a:t> </a:t>
            </a:r>
            <a:r>
              <a:rPr lang="en-US" sz="2799" dirty="0" err="1">
                <a:solidFill>
                  <a:srgbClr val="FEFFFD"/>
                </a:solidFill>
                <a:latin typeface="Fira Sans"/>
              </a:rPr>
              <a:t>nhiều</a:t>
            </a:r>
            <a:r>
              <a:rPr lang="en-US" sz="2799" dirty="0">
                <a:solidFill>
                  <a:srgbClr val="FEFFFD"/>
                </a:solidFill>
                <a:latin typeface="Fira Sans"/>
              </a:rPr>
              <a:t> </a:t>
            </a:r>
            <a:r>
              <a:rPr lang="en-US" sz="2799" dirty="0" err="1">
                <a:solidFill>
                  <a:srgbClr val="FEFFFD"/>
                </a:solidFill>
                <a:latin typeface="Fira Sans"/>
              </a:rPr>
              <a:t>tính</a:t>
            </a:r>
            <a:r>
              <a:rPr lang="en-US" sz="2799" dirty="0">
                <a:solidFill>
                  <a:srgbClr val="FEFFFD"/>
                </a:solidFill>
                <a:latin typeface="Fira Sans"/>
              </a:rPr>
              <a:t> </a:t>
            </a:r>
            <a:r>
              <a:rPr lang="en-US" sz="2799" dirty="0" err="1">
                <a:solidFill>
                  <a:srgbClr val="FEFFFD"/>
                </a:solidFill>
                <a:latin typeface="Fira Sans"/>
              </a:rPr>
              <a:t>năng</a:t>
            </a:r>
            <a:r>
              <a:rPr lang="en-US" sz="2799" dirty="0">
                <a:solidFill>
                  <a:srgbClr val="FEFFFD"/>
                </a:solidFill>
                <a:latin typeface="Fira Sans"/>
              </a:rPr>
              <a:t> </a:t>
            </a:r>
            <a:r>
              <a:rPr lang="en-US" sz="2799" dirty="0" err="1">
                <a:solidFill>
                  <a:srgbClr val="FEFFFD"/>
                </a:solidFill>
                <a:latin typeface="Fira Sans"/>
              </a:rPr>
              <a:t>giúp</a:t>
            </a:r>
            <a:r>
              <a:rPr lang="en-US" sz="2799" dirty="0">
                <a:solidFill>
                  <a:srgbClr val="FEFFFD"/>
                </a:solidFill>
                <a:latin typeface="Fira Sans"/>
              </a:rPr>
              <a:t> </a:t>
            </a:r>
            <a:r>
              <a:rPr lang="en-US" sz="2799" dirty="0" err="1">
                <a:solidFill>
                  <a:srgbClr val="FEFFFD"/>
                </a:solidFill>
                <a:latin typeface="Fira Sans"/>
              </a:rPr>
              <a:t>lập</a:t>
            </a:r>
            <a:r>
              <a:rPr lang="en-US" sz="2799" dirty="0">
                <a:solidFill>
                  <a:srgbClr val="FEFFFD"/>
                </a:solidFill>
                <a:latin typeface="Fira Sans"/>
              </a:rPr>
              <a:t> </a:t>
            </a:r>
            <a:r>
              <a:rPr lang="en-US" sz="2799" dirty="0" err="1">
                <a:solidFill>
                  <a:srgbClr val="FEFFFD"/>
                </a:solidFill>
                <a:latin typeface="Fira Sans"/>
              </a:rPr>
              <a:t>trình</a:t>
            </a:r>
            <a:r>
              <a:rPr lang="en-US" sz="2799" dirty="0">
                <a:solidFill>
                  <a:srgbClr val="FEFFFD"/>
                </a:solidFill>
                <a:latin typeface="Fira Sans"/>
              </a:rPr>
              <a:t> </a:t>
            </a:r>
            <a:r>
              <a:rPr lang="en-US" sz="2799" dirty="0" err="1">
                <a:solidFill>
                  <a:srgbClr val="FEFFFD"/>
                </a:solidFill>
                <a:latin typeface="Fira Sans"/>
              </a:rPr>
              <a:t>viên</a:t>
            </a:r>
            <a:r>
              <a:rPr lang="en-US" sz="2799" dirty="0">
                <a:solidFill>
                  <a:srgbClr val="FEFFFD"/>
                </a:solidFill>
                <a:latin typeface="Fira Sans"/>
              </a:rPr>
              <a:t> </a:t>
            </a:r>
            <a:r>
              <a:rPr lang="en-US" sz="2799" dirty="0" err="1">
                <a:solidFill>
                  <a:srgbClr val="FEFFFD"/>
                </a:solidFill>
                <a:latin typeface="Fira Sans"/>
              </a:rPr>
              <a:t>dễ</a:t>
            </a:r>
            <a:r>
              <a:rPr lang="en-US" sz="2799" dirty="0">
                <a:solidFill>
                  <a:srgbClr val="FEFFFD"/>
                </a:solidFill>
                <a:latin typeface="Fira Sans"/>
              </a:rPr>
              <a:t> </a:t>
            </a:r>
            <a:r>
              <a:rPr lang="en-US" sz="2799" dirty="0" err="1">
                <a:solidFill>
                  <a:srgbClr val="FEFFFD"/>
                </a:solidFill>
                <a:latin typeface="Fira Sans"/>
              </a:rPr>
              <a:t>dàng</a:t>
            </a:r>
            <a:r>
              <a:rPr lang="en-US" sz="2799" dirty="0">
                <a:solidFill>
                  <a:srgbClr val="FEFFFD"/>
                </a:solidFill>
                <a:latin typeface="Fira Sans"/>
              </a:rPr>
              <a:t> </a:t>
            </a:r>
            <a:r>
              <a:rPr lang="en-US" sz="2799" dirty="0" err="1">
                <a:solidFill>
                  <a:srgbClr val="FEFFFD"/>
                </a:solidFill>
                <a:latin typeface="Fira Sans"/>
              </a:rPr>
              <a:t>viết</a:t>
            </a:r>
            <a:r>
              <a:rPr lang="en-US" sz="2799" dirty="0">
                <a:solidFill>
                  <a:srgbClr val="FEFFFD"/>
                </a:solidFill>
                <a:latin typeface="Fira Sans"/>
              </a:rPr>
              <a:t> code, debug, test hay </a:t>
            </a:r>
            <a:r>
              <a:rPr lang="en-US" sz="2799" dirty="0" err="1">
                <a:solidFill>
                  <a:srgbClr val="FEFFFD"/>
                </a:solidFill>
                <a:latin typeface="Fira Sans"/>
              </a:rPr>
              <a:t>triển</a:t>
            </a:r>
            <a:r>
              <a:rPr lang="en-US" sz="2799" dirty="0">
                <a:solidFill>
                  <a:srgbClr val="FEFFFD"/>
                </a:solidFill>
                <a:latin typeface="Fira Sans"/>
              </a:rPr>
              <a:t> </a:t>
            </a:r>
            <a:r>
              <a:rPr lang="en-US" sz="2799" dirty="0" err="1">
                <a:solidFill>
                  <a:srgbClr val="FEFFFD"/>
                </a:solidFill>
                <a:latin typeface="Fira Sans"/>
              </a:rPr>
              <a:t>khai</a:t>
            </a:r>
            <a:r>
              <a:rPr lang="en-US" sz="2799" dirty="0">
                <a:solidFill>
                  <a:srgbClr val="FEFFFD"/>
                </a:solidFill>
                <a:latin typeface="Fira Sans"/>
              </a:rPr>
              <a:t> </a:t>
            </a:r>
            <a:r>
              <a:rPr lang="en-US" sz="2799" dirty="0" err="1">
                <a:solidFill>
                  <a:srgbClr val="FEFFFD"/>
                </a:solidFill>
                <a:latin typeface="Fira Sans"/>
              </a:rPr>
              <a:t>ứng</a:t>
            </a:r>
            <a:r>
              <a:rPr lang="en-US" sz="2799" dirty="0">
                <a:solidFill>
                  <a:srgbClr val="FEFFFD"/>
                </a:solidFill>
                <a:latin typeface="Fira Sans"/>
              </a:rPr>
              <a:t> </a:t>
            </a:r>
            <a:r>
              <a:rPr lang="en-US" sz="2799" dirty="0" err="1">
                <a:solidFill>
                  <a:srgbClr val="FEFFFD"/>
                </a:solidFill>
                <a:latin typeface="Fira Sans"/>
              </a:rPr>
              <a:t>dụng</a:t>
            </a:r>
            <a:endParaRPr lang="en-US" sz="2799" dirty="0">
              <a:solidFill>
                <a:srgbClr val="FEFFFD"/>
              </a:solidFill>
              <a:latin typeface="Fira Sans"/>
            </a:endParaRPr>
          </a:p>
        </p:txBody>
      </p:sp>
      <p:sp>
        <p:nvSpPr>
          <p:cNvPr id="10" name="TextBox 10"/>
          <p:cNvSpPr txBox="1"/>
          <p:nvPr/>
        </p:nvSpPr>
        <p:spPr>
          <a:xfrm>
            <a:off x="8952540" y="3240275"/>
            <a:ext cx="8115300" cy="2002790"/>
          </a:xfrm>
          <a:prstGeom prst="rect">
            <a:avLst/>
          </a:prstGeom>
        </p:spPr>
        <p:txBody>
          <a:bodyPr lIns="0" tIns="0" rIns="0" bIns="0" rtlCol="0" anchor="t">
            <a:spAutoFit/>
          </a:bodyPr>
          <a:lstStyle/>
          <a:p>
            <a:pPr>
              <a:lnSpc>
                <a:spcPts val="4199"/>
              </a:lnSpc>
            </a:pPr>
            <a:r>
              <a:rPr lang="en-US" sz="2999" dirty="0">
                <a:solidFill>
                  <a:srgbClr val="FEFFFD"/>
                </a:solidFill>
                <a:latin typeface="Roboto Bold"/>
              </a:rPr>
              <a:t>JDK 17</a:t>
            </a:r>
          </a:p>
          <a:p>
            <a:pPr marL="604518" lvl="1" indent="-302259">
              <a:lnSpc>
                <a:spcPts val="3919"/>
              </a:lnSpc>
              <a:buFont typeface="Arial"/>
              <a:buChar char="•"/>
            </a:pPr>
            <a:r>
              <a:rPr lang="en-US" sz="2799" dirty="0" err="1">
                <a:solidFill>
                  <a:srgbClr val="FEFFFD"/>
                </a:solidFill>
                <a:latin typeface="Roboto" panose="02000000000000000000" pitchFamily="2" charset="0"/>
                <a:ea typeface="Roboto" panose="02000000000000000000" pitchFamily="2" charset="0"/>
              </a:rPr>
              <a:t>Là</a:t>
            </a:r>
            <a:r>
              <a:rPr lang="en-US" sz="2799" dirty="0">
                <a:solidFill>
                  <a:srgbClr val="FEFFFD"/>
                </a:solidFill>
                <a:latin typeface="Roboto Bold"/>
              </a:rPr>
              <a:t> </a:t>
            </a:r>
            <a:r>
              <a:rPr lang="en-US" sz="2799" dirty="0" err="1">
                <a:solidFill>
                  <a:srgbClr val="FEFFFD"/>
                </a:solidFill>
                <a:latin typeface="Roboto"/>
              </a:rPr>
              <a:t>một</a:t>
            </a:r>
            <a:r>
              <a:rPr lang="en-US" sz="2799" dirty="0">
                <a:solidFill>
                  <a:srgbClr val="FEFFFD"/>
                </a:solidFill>
                <a:latin typeface="Roboto"/>
              </a:rPr>
              <a:t> </a:t>
            </a:r>
            <a:r>
              <a:rPr lang="en-US" sz="2799" dirty="0" err="1">
                <a:solidFill>
                  <a:srgbClr val="FEFFFD"/>
                </a:solidFill>
                <a:latin typeface="Roboto"/>
              </a:rPr>
              <a:t>hệ</a:t>
            </a:r>
            <a:r>
              <a:rPr lang="en-US" sz="2799" dirty="0">
                <a:solidFill>
                  <a:srgbClr val="FEFFFD"/>
                </a:solidFill>
                <a:latin typeface="Roboto"/>
              </a:rPr>
              <a:t> </a:t>
            </a:r>
            <a:r>
              <a:rPr lang="en-US" sz="2799" dirty="0" err="1">
                <a:solidFill>
                  <a:srgbClr val="FEFFFD"/>
                </a:solidFill>
                <a:latin typeface="Roboto"/>
              </a:rPr>
              <a:t>tiêu</a:t>
            </a:r>
            <a:r>
              <a:rPr lang="en-US" sz="2799" dirty="0">
                <a:solidFill>
                  <a:srgbClr val="FEFFFD"/>
                </a:solidFill>
                <a:latin typeface="Roboto"/>
              </a:rPr>
              <a:t> </a:t>
            </a:r>
            <a:r>
              <a:rPr lang="en-US" sz="2799" dirty="0" err="1">
                <a:solidFill>
                  <a:srgbClr val="FEFFFD"/>
                </a:solidFill>
                <a:latin typeface="Roboto"/>
              </a:rPr>
              <a:t>chuẩn</a:t>
            </a:r>
            <a:r>
              <a:rPr lang="en-US" sz="2799" dirty="0">
                <a:solidFill>
                  <a:srgbClr val="FEFFFD"/>
                </a:solidFill>
                <a:latin typeface="Roboto"/>
              </a:rPr>
              <a:t> </a:t>
            </a:r>
            <a:r>
              <a:rPr lang="en-US" sz="2799" dirty="0" err="1">
                <a:solidFill>
                  <a:srgbClr val="FEFFFD"/>
                </a:solidFill>
                <a:latin typeface="Roboto"/>
              </a:rPr>
              <a:t>trong</a:t>
            </a:r>
            <a:r>
              <a:rPr lang="en-US" sz="2799" dirty="0">
                <a:solidFill>
                  <a:srgbClr val="FEFFFD"/>
                </a:solidFill>
                <a:latin typeface="Roboto"/>
              </a:rPr>
              <a:t> </a:t>
            </a:r>
            <a:r>
              <a:rPr lang="en-US" sz="2799" dirty="0" err="1">
                <a:solidFill>
                  <a:srgbClr val="FEFFFD"/>
                </a:solidFill>
                <a:latin typeface="Roboto"/>
              </a:rPr>
              <a:t>việc</a:t>
            </a:r>
            <a:r>
              <a:rPr lang="en-US" sz="2799" dirty="0">
                <a:solidFill>
                  <a:srgbClr val="FEFFFD"/>
                </a:solidFill>
                <a:latin typeface="Roboto"/>
              </a:rPr>
              <a:t> </a:t>
            </a:r>
            <a:r>
              <a:rPr lang="en-US" sz="2799" dirty="0" err="1">
                <a:solidFill>
                  <a:srgbClr val="FEFFFD"/>
                </a:solidFill>
                <a:latin typeface="Roboto"/>
              </a:rPr>
              <a:t>triển</a:t>
            </a:r>
            <a:r>
              <a:rPr lang="en-US" sz="2799" dirty="0">
                <a:solidFill>
                  <a:srgbClr val="FEFFFD"/>
                </a:solidFill>
                <a:latin typeface="Roboto"/>
              </a:rPr>
              <a:t> </a:t>
            </a:r>
            <a:r>
              <a:rPr lang="en-US" sz="2799" dirty="0" err="1">
                <a:solidFill>
                  <a:srgbClr val="FEFFFD"/>
                </a:solidFill>
                <a:latin typeface="Roboto"/>
              </a:rPr>
              <a:t>khai</a:t>
            </a:r>
            <a:r>
              <a:rPr lang="en-US" sz="2799" dirty="0">
                <a:solidFill>
                  <a:srgbClr val="FEFFFD"/>
                </a:solidFill>
                <a:latin typeface="Roboto"/>
              </a:rPr>
              <a:t> </a:t>
            </a:r>
            <a:r>
              <a:rPr lang="en-US" sz="2799" dirty="0" err="1">
                <a:solidFill>
                  <a:srgbClr val="FEFFFD"/>
                </a:solidFill>
                <a:latin typeface="Roboto"/>
              </a:rPr>
              <a:t>nền</a:t>
            </a:r>
            <a:r>
              <a:rPr lang="en-US" sz="2799" dirty="0">
                <a:solidFill>
                  <a:srgbClr val="FEFFFD"/>
                </a:solidFill>
                <a:latin typeface="Roboto"/>
              </a:rPr>
              <a:t> </a:t>
            </a:r>
            <a:r>
              <a:rPr lang="en-US" sz="2799" dirty="0" err="1">
                <a:solidFill>
                  <a:srgbClr val="FEFFFD"/>
                </a:solidFill>
                <a:latin typeface="Roboto"/>
              </a:rPr>
              <a:t>tảng</a:t>
            </a:r>
            <a:r>
              <a:rPr lang="en-US" sz="2799" dirty="0">
                <a:solidFill>
                  <a:srgbClr val="FEFFFD"/>
                </a:solidFill>
                <a:latin typeface="Roboto"/>
              </a:rPr>
              <a:t> Java, bao </a:t>
            </a:r>
            <a:r>
              <a:rPr lang="en-US" sz="2799" dirty="0" err="1">
                <a:solidFill>
                  <a:srgbClr val="FEFFFD"/>
                </a:solidFill>
                <a:latin typeface="Roboto"/>
              </a:rPr>
              <a:t>gồm</a:t>
            </a:r>
            <a:r>
              <a:rPr lang="en-US" sz="2799" dirty="0">
                <a:solidFill>
                  <a:srgbClr val="FEFFFD"/>
                </a:solidFill>
                <a:latin typeface="Roboto"/>
              </a:rPr>
              <a:t> </a:t>
            </a:r>
            <a:r>
              <a:rPr lang="en-US" sz="2799" dirty="0" err="1">
                <a:solidFill>
                  <a:srgbClr val="FEFFFD"/>
                </a:solidFill>
                <a:latin typeface="Roboto"/>
              </a:rPr>
              <a:t>các</a:t>
            </a:r>
            <a:r>
              <a:rPr lang="en-US" sz="2799" dirty="0">
                <a:solidFill>
                  <a:srgbClr val="FEFFFD"/>
                </a:solidFill>
                <a:latin typeface="Roboto"/>
              </a:rPr>
              <a:t> </a:t>
            </a:r>
            <a:r>
              <a:rPr lang="en-US" sz="2799" dirty="0" err="1">
                <a:solidFill>
                  <a:srgbClr val="FEFFFD"/>
                </a:solidFill>
                <a:latin typeface="Roboto"/>
              </a:rPr>
              <a:t>trình</a:t>
            </a:r>
            <a:r>
              <a:rPr lang="en-US" sz="2799" dirty="0">
                <a:solidFill>
                  <a:srgbClr val="FEFFFD"/>
                </a:solidFill>
                <a:latin typeface="Roboto"/>
              </a:rPr>
              <a:t> </a:t>
            </a:r>
            <a:r>
              <a:rPr lang="en-US" sz="2799" dirty="0" err="1">
                <a:solidFill>
                  <a:srgbClr val="FEFFFD"/>
                </a:solidFill>
                <a:latin typeface="Roboto"/>
              </a:rPr>
              <a:t>thông</a:t>
            </a:r>
            <a:r>
              <a:rPr lang="en-US" sz="2799" dirty="0">
                <a:solidFill>
                  <a:srgbClr val="FEFFFD"/>
                </a:solidFill>
                <a:latin typeface="Roboto"/>
              </a:rPr>
              <a:t> </a:t>
            </a:r>
            <a:r>
              <a:rPr lang="en-US" sz="2799" dirty="0" err="1">
                <a:solidFill>
                  <a:srgbClr val="FEFFFD"/>
                </a:solidFill>
                <a:latin typeface="Roboto"/>
              </a:rPr>
              <a:t>dịch</a:t>
            </a:r>
            <a:r>
              <a:rPr lang="en-US" sz="2799" dirty="0">
                <a:solidFill>
                  <a:srgbClr val="FEFFFD"/>
                </a:solidFill>
                <a:latin typeface="Roboto"/>
              </a:rPr>
              <a:t> </a:t>
            </a:r>
            <a:r>
              <a:rPr lang="en-US" sz="2799" dirty="0" err="1">
                <a:solidFill>
                  <a:srgbClr val="FEFFFD"/>
                </a:solidFill>
                <a:latin typeface="Roboto"/>
              </a:rPr>
              <a:t>dịch</a:t>
            </a:r>
            <a:r>
              <a:rPr lang="en-US" sz="2799" dirty="0">
                <a:solidFill>
                  <a:srgbClr val="FEFFFD"/>
                </a:solidFill>
                <a:latin typeface="Roboto"/>
              </a:rPr>
              <a:t> </a:t>
            </a:r>
            <a:r>
              <a:rPr lang="en-US" sz="2799" dirty="0" err="1">
                <a:solidFill>
                  <a:srgbClr val="FEFFFD"/>
                </a:solidFill>
                <a:latin typeface="Roboto"/>
              </a:rPr>
              <a:t>và</a:t>
            </a:r>
            <a:r>
              <a:rPr lang="en-US" sz="2799" dirty="0">
                <a:solidFill>
                  <a:srgbClr val="FEFFFD"/>
                </a:solidFill>
                <a:latin typeface="Roboto"/>
              </a:rPr>
              <a:t> </a:t>
            </a:r>
            <a:r>
              <a:rPr lang="en-US" sz="2799" dirty="0" err="1">
                <a:solidFill>
                  <a:srgbClr val="FEFFFD"/>
                </a:solidFill>
                <a:latin typeface="Roboto"/>
              </a:rPr>
              <a:t>thư</a:t>
            </a:r>
            <a:r>
              <a:rPr lang="en-US" sz="2799" dirty="0">
                <a:solidFill>
                  <a:srgbClr val="FEFFFD"/>
                </a:solidFill>
                <a:latin typeface="Roboto"/>
              </a:rPr>
              <a:t> </a:t>
            </a:r>
            <a:r>
              <a:rPr lang="en-US" sz="2799" dirty="0" err="1">
                <a:solidFill>
                  <a:srgbClr val="FEFFFD"/>
                </a:solidFill>
                <a:latin typeface="Roboto"/>
              </a:rPr>
              <a:t>viện</a:t>
            </a:r>
            <a:r>
              <a:rPr lang="en-US" sz="2799" dirty="0">
                <a:solidFill>
                  <a:srgbClr val="FEFFFD"/>
                </a:solidFill>
                <a:latin typeface="Roboto"/>
              </a:rPr>
              <a:t> </a:t>
            </a:r>
            <a:r>
              <a:rPr lang="en-US" sz="2799" dirty="0" err="1">
                <a:solidFill>
                  <a:srgbClr val="FEFFFD"/>
                </a:solidFill>
                <a:latin typeface="Roboto"/>
              </a:rPr>
              <a:t>lớp</a:t>
            </a:r>
            <a:r>
              <a:rPr lang="en-US" sz="2799" dirty="0">
                <a:solidFill>
                  <a:srgbClr val="FEFFFD"/>
                </a:solidFill>
                <a:latin typeface="Roboto"/>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anim calcmode="lin" valueType="num">
                                      <p:cBhvr>
                                        <p:cTn id="3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1000"/>
                                        <p:tgtEl>
                                          <p:spTgt spid="10">
                                            <p:txEl>
                                              <p:pRg st="1" end="1"/>
                                            </p:txEl>
                                          </p:spTgt>
                                        </p:tgtEl>
                                      </p:cBhvr>
                                    </p:animEffect>
                                    <p:anim calcmode="lin" valueType="num">
                                      <p:cBhvr>
                                        <p:cTn id="4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7918657" y="1024866"/>
            <a:ext cx="8115300" cy="8237269"/>
            <a:chOff x="0" y="0"/>
            <a:chExt cx="10820400" cy="10983025"/>
          </a:xfrm>
        </p:grpSpPr>
        <p:sp>
          <p:nvSpPr>
            <p:cNvPr id="3" name="TextBox 3"/>
            <p:cNvSpPr txBox="1"/>
            <p:nvPr/>
          </p:nvSpPr>
          <p:spPr>
            <a:xfrm>
              <a:off x="0" y="-60537"/>
              <a:ext cx="10820400" cy="578697"/>
            </a:xfrm>
            <a:prstGeom prst="rect">
              <a:avLst/>
            </a:prstGeom>
          </p:spPr>
          <p:txBody>
            <a:bodyPr lIns="0" tIns="0" rIns="0" bIns="0" rtlCol="0" anchor="t">
              <a:spAutoFit/>
            </a:bodyPr>
            <a:lstStyle/>
            <a:p>
              <a:pPr>
                <a:lnSpc>
                  <a:spcPts val="3640"/>
                </a:lnSpc>
              </a:pPr>
              <a:r>
                <a:rPr lang="en-US" sz="2600" dirty="0">
                  <a:solidFill>
                    <a:srgbClr val="FEFFFD"/>
                  </a:solidFill>
                  <a:latin typeface="Roboto Bold"/>
                </a:rPr>
                <a:t>JDBC (JAVA DATABASE CONNECTIVITY)</a:t>
              </a:r>
            </a:p>
          </p:txBody>
        </p:sp>
        <p:sp>
          <p:nvSpPr>
            <p:cNvPr id="4" name="TextBox 4"/>
            <p:cNvSpPr txBox="1"/>
            <p:nvPr/>
          </p:nvSpPr>
          <p:spPr>
            <a:xfrm>
              <a:off x="0" y="668313"/>
              <a:ext cx="10820400" cy="1228090"/>
            </a:xfrm>
            <a:prstGeom prst="rect">
              <a:avLst/>
            </a:prstGeom>
          </p:spPr>
          <p:txBody>
            <a:bodyPr lIns="0" tIns="0" rIns="0" bIns="0" rtlCol="0" anchor="t">
              <a:spAutoFit/>
            </a:bodyPr>
            <a:lstStyle/>
            <a:p>
              <a:pPr marL="518160" lvl="1" indent="-259080">
                <a:lnSpc>
                  <a:spcPts val="3840"/>
                </a:lnSpc>
                <a:buFont typeface="Arial"/>
                <a:buChar char="•"/>
              </a:pPr>
              <a:r>
                <a:rPr lang="en-US" sz="2400" dirty="0" err="1">
                  <a:solidFill>
                    <a:srgbClr val="FEFFFD"/>
                  </a:solidFill>
                  <a:latin typeface="Fira Sans"/>
                </a:rPr>
                <a:t>Tiêu</a:t>
              </a:r>
              <a:r>
                <a:rPr lang="en-US" sz="2400" dirty="0">
                  <a:solidFill>
                    <a:srgbClr val="FEFFFD"/>
                  </a:solidFill>
                  <a:latin typeface="Fira Sans"/>
                </a:rPr>
                <a:t> </a:t>
              </a:r>
              <a:r>
                <a:rPr lang="en-US" sz="2400" dirty="0" err="1">
                  <a:solidFill>
                    <a:srgbClr val="FEFFFD"/>
                  </a:solidFill>
                  <a:latin typeface="Fira Sans"/>
                </a:rPr>
                <a:t>chuẩn</a:t>
              </a:r>
              <a:r>
                <a:rPr lang="en-US" sz="2400" dirty="0">
                  <a:solidFill>
                    <a:srgbClr val="FEFFFD"/>
                  </a:solidFill>
                  <a:latin typeface="Fira Sans"/>
                </a:rPr>
                <a:t>, </a:t>
              </a:r>
              <a:r>
                <a:rPr lang="en-US" sz="2400" dirty="0" err="1">
                  <a:solidFill>
                    <a:srgbClr val="FEFFFD"/>
                  </a:solidFill>
                  <a:latin typeface="Fira Sans"/>
                </a:rPr>
                <a:t>dễ</a:t>
              </a:r>
              <a:r>
                <a:rPr lang="en-US" sz="2400" dirty="0">
                  <a:solidFill>
                    <a:srgbClr val="FEFFFD"/>
                  </a:solidFill>
                  <a:latin typeface="Fira Sans"/>
                </a:rPr>
                <a:t> </a:t>
              </a:r>
              <a:r>
                <a:rPr lang="en-US" sz="2400" dirty="0" err="1">
                  <a:solidFill>
                    <a:srgbClr val="FEFFFD"/>
                  </a:solidFill>
                  <a:latin typeface="Fira Sans"/>
                </a:rPr>
                <a:t>sử</a:t>
              </a:r>
              <a:r>
                <a:rPr lang="en-US" sz="2400" dirty="0">
                  <a:solidFill>
                    <a:srgbClr val="FEFFFD"/>
                  </a:solidFill>
                  <a:latin typeface="Fira Sans"/>
                </a:rPr>
                <a:t> </a:t>
              </a:r>
              <a:r>
                <a:rPr lang="en-US" sz="2400" dirty="0" err="1">
                  <a:solidFill>
                    <a:srgbClr val="FEFFFD"/>
                  </a:solidFill>
                  <a:latin typeface="Fira Sans"/>
                </a:rPr>
                <a:t>dụng</a:t>
              </a:r>
              <a:r>
                <a:rPr lang="en-US" sz="2400" dirty="0">
                  <a:solidFill>
                    <a:srgbClr val="FEFFFD"/>
                  </a:solidFill>
                  <a:latin typeface="Fira Sans"/>
                </a:rPr>
                <a:t>, </a:t>
              </a:r>
              <a:r>
                <a:rPr lang="en-US" sz="2400" dirty="0" err="1">
                  <a:solidFill>
                    <a:srgbClr val="FEFFFD"/>
                  </a:solidFill>
                  <a:latin typeface="Fira Sans"/>
                </a:rPr>
                <a:t>linh</a:t>
              </a:r>
              <a:r>
                <a:rPr lang="en-US" sz="2400" dirty="0">
                  <a:solidFill>
                    <a:srgbClr val="FEFFFD"/>
                  </a:solidFill>
                  <a:latin typeface="Fira Sans"/>
                </a:rPr>
                <a:t> </a:t>
              </a:r>
              <a:r>
                <a:rPr lang="en-US" sz="2400" dirty="0" err="1">
                  <a:solidFill>
                    <a:srgbClr val="FEFFFD"/>
                  </a:solidFill>
                  <a:latin typeface="Fira Sans"/>
                </a:rPr>
                <a:t>hoạt</a:t>
              </a:r>
              <a:endParaRPr lang="en-US" sz="2400" dirty="0">
                <a:solidFill>
                  <a:srgbClr val="FEFFFD"/>
                </a:solidFill>
                <a:latin typeface="Fira Sans"/>
              </a:endParaRPr>
            </a:p>
            <a:p>
              <a:pPr marL="518160" lvl="1" indent="-259080">
                <a:lnSpc>
                  <a:spcPts val="3840"/>
                </a:lnSpc>
                <a:buFont typeface="Arial"/>
                <a:buChar char="•"/>
              </a:pPr>
              <a:r>
                <a:rPr lang="en-US" sz="2400" dirty="0" err="1">
                  <a:solidFill>
                    <a:srgbClr val="FEFFFD"/>
                  </a:solidFill>
                  <a:latin typeface="Fira Sans"/>
                </a:rPr>
                <a:t>Hỗ</a:t>
              </a:r>
              <a:r>
                <a:rPr lang="en-US" sz="2400" dirty="0">
                  <a:solidFill>
                    <a:srgbClr val="FEFFFD"/>
                  </a:solidFill>
                  <a:latin typeface="Fira Sans"/>
                </a:rPr>
                <a:t> </a:t>
              </a:r>
              <a:r>
                <a:rPr lang="en-US" sz="2400" dirty="0" err="1">
                  <a:solidFill>
                    <a:srgbClr val="FEFFFD"/>
                  </a:solidFill>
                  <a:latin typeface="Fira Sans"/>
                </a:rPr>
                <a:t>trợ</a:t>
              </a:r>
              <a:r>
                <a:rPr lang="en-US" sz="2400" dirty="0">
                  <a:solidFill>
                    <a:srgbClr val="FEFFFD"/>
                  </a:solidFill>
                  <a:latin typeface="Fira Sans"/>
                </a:rPr>
                <a:t> </a:t>
              </a:r>
              <a:r>
                <a:rPr lang="en-US" sz="2400" dirty="0" err="1">
                  <a:solidFill>
                    <a:srgbClr val="FEFFFD"/>
                  </a:solidFill>
                  <a:latin typeface="Fira Sans"/>
                </a:rPr>
                <a:t>nhiều</a:t>
              </a:r>
              <a:r>
                <a:rPr lang="en-US" sz="2400" dirty="0">
                  <a:solidFill>
                    <a:srgbClr val="FEFFFD"/>
                  </a:solidFill>
                  <a:latin typeface="Fira Sans"/>
                </a:rPr>
                <a:t> database </a:t>
              </a:r>
              <a:r>
                <a:rPr lang="en-US" sz="2400" dirty="0" err="1">
                  <a:solidFill>
                    <a:srgbClr val="FEFFFD"/>
                  </a:solidFill>
                  <a:latin typeface="Fira Sans"/>
                </a:rPr>
                <a:t>phổ</a:t>
              </a:r>
              <a:r>
                <a:rPr lang="en-US" sz="2400" dirty="0">
                  <a:solidFill>
                    <a:srgbClr val="FEFFFD"/>
                  </a:solidFill>
                  <a:latin typeface="Fira Sans"/>
                </a:rPr>
                <a:t> </a:t>
              </a:r>
              <a:r>
                <a:rPr lang="en-US" sz="2400" dirty="0" err="1">
                  <a:solidFill>
                    <a:srgbClr val="FEFFFD"/>
                  </a:solidFill>
                  <a:latin typeface="Fira Sans"/>
                </a:rPr>
                <a:t>biến</a:t>
              </a:r>
              <a:endParaRPr lang="en-US" sz="2400" dirty="0">
                <a:solidFill>
                  <a:srgbClr val="FEFFFD"/>
                </a:solidFill>
                <a:latin typeface="Fira Sans"/>
              </a:endParaRPr>
            </a:p>
          </p:txBody>
        </p:sp>
        <p:sp>
          <p:nvSpPr>
            <p:cNvPr id="5" name="TextBox 5"/>
            <p:cNvSpPr txBox="1"/>
            <p:nvPr/>
          </p:nvSpPr>
          <p:spPr>
            <a:xfrm>
              <a:off x="0" y="3661508"/>
              <a:ext cx="10820400" cy="2258483"/>
            </a:xfrm>
            <a:prstGeom prst="rect">
              <a:avLst/>
            </a:prstGeom>
          </p:spPr>
          <p:txBody>
            <a:bodyPr lIns="0" tIns="0" rIns="0" bIns="0" rtlCol="0" anchor="t">
              <a:spAutoFit/>
            </a:bodyPr>
            <a:lstStyle/>
            <a:p>
              <a:pPr>
                <a:lnSpc>
                  <a:spcPts val="3640"/>
                </a:lnSpc>
              </a:pPr>
              <a:r>
                <a:rPr lang="en-US" sz="2600">
                  <a:solidFill>
                    <a:srgbClr val="FEFFFD"/>
                  </a:solidFill>
                  <a:latin typeface="Roboto Bold"/>
                </a:rPr>
                <a:t>GSON (GOOGLE SON FOR JAVA)</a:t>
              </a:r>
            </a:p>
            <a:p>
              <a:pPr marL="518160" lvl="1" indent="-259080">
                <a:lnSpc>
                  <a:spcPts val="3359"/>
                </a:lnSpc>
                <a:buFont typeface="Arial"/>
                <a:buChar char="•"/>
              </a:pPr>
              <a:r>
                <a:rPr lang="en-US" sz="2400">
                  <a:solidFill>
                    <a:srgbClr val="FEFFFD"/>
                  </a:solidFill>
                  <a:latin typeface="Roboto"/>
                </a:rPr>
                <a:t>DỄ SỬ DỤNG VÀ ĐEM LẠI HIỆU QUẢ CAO</a:t>
              </a:r>
            </a:p>
            <a:p>
              <a:pPr marL="518160" lvl="1" indent="-259080">
                <a:lnSpc>
                  <a:spcPts val="3359"/>
                </a:lnSpc>
                <a:buFont typeface="Arial"/>
                <a:buChar char="•"/>
              </a:pPr>
              <a:r>
                <a:rPr lang="en-US" sz="2400">
                  <a:solidFill>
                    <a:srgbClr val="FEFFFD"/>
                  </a:solidFill>
                  <a:latin typeface="Roboto"/>
                </a:rPr>
                <a:t>Hỗ trợ đa dạng trong chuyển đổi cấu trúc dữ liệu</a:t>
              </a:r>
            </a:p>
            <a:p>
              <a:pPr marL="518160" lvl="1" indent="-259080">
                <a:lnSpc>
                  <a:spcPts val="3359"/>
                </a:lnSpc>
                <a:buFont typeface="Arial"/>
                <a:buChar char="•"/>
              </a:pPr>
              <a:r>
                <a:rPr lang="en-US" sz="2400">
                  <a:solidFill>
                    <a:srgbClr val="FEFFFD"/>
                  </a:solidFill>
                  <a:latin typeface="Roboto"/>
                </a:rPr>
                <a:t>Tích hợp sẵn nhiều framework phổ biến</a:t>
              </a:r>
            </a:p>
          </p:txBody>
        </p:sp>
        <p:sp>
          <p:nvSpPr>
            <p:cNvPr id="6" name="TextBox 6"/>
            <p:cNvSpPr txBox="1"/>
            <p:nvPr/>
          </p:nvSpPr>
          <p:spPr>
            <a:xfrm>
              <a:off x="0" y="6043050"/>
              <a:ext cx="10820400" cy="530437"/>
            </a:xfrm>
            <a:prstGeom prst="rect">
              <a:avLst/>
            </a:prstGeom>
          </p:spPr>
          <p:txBody>
            <a:bodyPr lIns="0" tIns="0" rIns="0" bIns="0" rtlCol="0" anchor="t">
              <a:spAutoFit/>
            </a:bodyPr>
            <a:lstStyle/>
            <a:p>
              <a:pPr>
                <a:lnSpc>
                  <a:spcPts val="3520"/>
                </a:lnSpc>
              </a:pPr>
              <a:endParaRPr/>
            </a:p>
          </p:txBody>
        </p:sp>
        <p:sp>
          <p:nvSpPr>
            <p:cNvPr id="7" name="TextBox 7"/>
            <p:cNvSpPr txBox="1"/>
            <p:nvPr/>
          </p:nvSpPr>
          <p:spPr>
            <a:xfrm>
              <a:off x="0" y="8311499"/>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SOCKET</a:t>
              </a:r>
            </a:p>
          </p:txBody>
        </p:sp>
        <p:sp>
          <p:nvSpPr>
            <p:cNvPr id="8" name="TextBox 8"/>
            <p:cNvSpPr txBox="1"/>
            <p:nvPr/>
          </p:nvSpPr>
          <p:spPr>
            <a:xfrm>
              <a:off x="0" y="9069135"/>
              <a:ext cx="10820400" cy="1875790"/>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FEFFFD"/>
                  </a:solidFill>
                  <a:latin typeface="Fira Sans"/>
                </a:rPr>
                <a:t>Được coi là một cổng giao tiếp giữa các ứng dụng trên mạng. Nó cho phép các thiết bị trao đổi thông tin với nhau thông qua một kết nối định sẵn</a:t>
              </a:r>
            </a:p>
          </p:txBody>
        </p:sp>
        <p:sp>
          <p:nvSpPr>
            <p:cNvPr id="9" name="AutoShape 9"/>
            <p:cNvSpPr/>
            <p:nvPr/>
          </p:nvSpPr>
          <p:spPr>
            <a:xfrm>
              <a:off x="0" y="2813880"/>
              <a:ext cx="10820400" cy="0"/>
            </a:xfrm>
            <a:prstGeom prst="line">
              <a:avLst/>
            </a:prstGeom>
            <a:ln w="50800" cap="rnd">
              <a:solidFill>
                <a:srgbClr val="101010"/>
              </a:solidFill>
              <a:prstDash val="sysDot"/>
              <a:headEnd type="none" w="sm" len="sm"/>
              <a:tailEnd type="none" w="sm" len="sm"/>
            </a:ln>
          </p:spPr>
        </p:sp>
        <p:sp>
          <p:nvSpPr>
            <p:cNvPr id="10" name="AutoShape 10"/>
            <p:cNvSpPr/>
            <p:nvPr/>
          </p:nvSpPr>
          <p:spPr>
            <a:xfrm>
              <a:off x="0" y="7463871"/>
              <a:ext cx="10820400" cy="0"/>
            </a:xfrm>
            <a:prstGeom prst="line">
              <a:avLst/>
            </a:prstGeom>
            <a:ln w="50800" cap="rnd">
              <a:solidFill>
                <a:srgbClr val="101010"/>
              </a:solidFill>
              <a:prstDash val="sysDot"/>
              <a:headEnd type="none" w="sm" len="sm"/>
              <a:tailEnd type="none" w="sm" len="sm"/>
            </a:ln>
          </p:spPr>
        </p:sp>
      </p:grpSp>
      <p:sp>
        <p:nvSpPr>
          <p:cNvPr id="11" name="Freeform 11"/>
          <p:cNvSpPr/>
          <p:nvPr/>
        </p:nvSpPr>
        <p:spPr>
          <a:xfrm>
            <a:off x="28575" y="1864372"/>
            <a:ext cx="5012823" cy="2784652"/>
          </a:xfrm>
          <a:custGeom>
            <a:avLst/>
            <a:gdLst/>
            <a:ahLst/>
            <a:cxnLst/>
            <a:rect l="l" t="t" r="r" b="b"/>
            <a:pathLst>
              <a:path w="5012823" h="2784652">
                <a:moveTo>
                  <a:pt x="0" y="0"/>
                </a:moveTo>
                <a:lnTo>
                  <a:pt x="5012823" y="0"/>
                </a:lnTo>
                <a:lnTo>
                  <a:pt x="5012823" y="2784653"/>
                </a:lnTo>
                <a:lnTo>
                  <a:pt x="0" y="2784653"/>
                </a:lnTo>
                <a:lnTo>
                  <a:pt x="0" y="0"/>
                </a:lnTo>
                <a:close/>
              </a:path>
            </a:pathLst>
          </a:custGeom>
          <a:blipFill>
            <a:blip r:embed="rId2"/>
            <a:stretch>
              <a:fillRect b="-7019"/>
            </a:stretch>
          </a:blipFill>
        </p:spPr>
      </p:sp>
      <p:sp>
        <p:nvSpPr>
          <p:cNvPr id="12" name="Freeform 12"/>
          <p:cNvSpPr/>
          <p:nvPr/>
        </p:nvSpPr>
        <p:spPr>
          <a:xfrm>
            <a:off x="2174858" y="4649025"/>
            <a:ext cx="5098752" cy="2679696"/>
          </a:xfrm>
          <a:custGeom>
            <a:avLst/>
            <a:gdLst/>
            <a:ahLst/>
            <a:cxnLst/>
            <a:rect l="l" t="t" r="r" b="b"/>
            <a:pathLst>
              <a:path w="5098752" h="2679696">
                <a:moveTo>
                  <a:pt x="0" y="0"/>
                </a:moveTo>
                <a:lnTo>
                  <a:pt x="5098752" y="0"/>
                </a:lnTo>
                <a:lnTo>
                  <a:pt x="5098752" y="2679696"/>
                </a:lnTo>
                <a:lnTo>
                  <a:pt x="0" y="2679696"/>
                </a:lnTo>
                <a:lnTo>
                  <a:pt x="0" y="0"/>
                </a:lnTo>
                <a:close/>
              </a:path>
            </a:pathLst>
          </a:custGeom>
          <a:blipFill>
            <a:blip r:embed="rId3"/>
            <a:stretch>
              <a:fillRect t="-39665" b="-50607"/>
            </a:stretch>
          </a:blipFill>
        </p:spPr>
      </p:sp>
      <p:sp>
        <p:nvSpPr>
          <p:cNvPr id="13" name="Freeform 13"/>
          <p:cNvSpPr/>
          <p:nvPr/>
        </p:nvSpPr>
        <p:spPr>
          <a:xfrm>
            <a:off x="0" y="7328721"/>
            <a:ext cx="4815123" cy="2958279"/>
          </a:xfrm>
          <a:custGeom>
            <a:avLst/>
            <a:gdLst/>
            <a:ahLst/>
            <a:cxnLst/>
            <a:rect l="l" t="t" r="r" b="b"/>
            <a:pathLst>
              <a:path w="4815123" h="2958279">
                <a:moveTo>
                  <a:pt x="0" y="0"/>
                </a:moveTo>
                <a:lnTo>
                  <a:pt x="4815123" y="0"/>
                </a:lnTo>
                <a:lnTo>
                  <a:pt x="4815123" y="2958279"/>
                </a:lnTo>
                <a:lnTo>
                  <a:pt x="0" y="2958279"/>
                </a:lnTo>
                <a:lnTo>
                  <a:pt x="0" y="0"/>
                </a:lnTo>
                <a:close/>
              </a:path>
            </a:pathLst>
          </a:custGeom>
          <a:blipFill>
            <a:blip r:embed="rId4"/>
            <a:stretch>
              <a:fillRect t="-6371" b="-2140"/>
            </a:stretch>
          </a:blipFill>
        </p:spPr>
      </p:sp>
      <p:sp>
        <p:nvSpPr>
          <p:cNvPr id="14" name="TextBox 14"/>
          <p:cNvSpPr txBox="1"/>
          <p:nvPr/>
        </p:nvSpPr>
        <p:spPr>
          <a:xfrm>
            <a:off x="0" y="995362"/>
            <a:ext cx="6612971" cy="523875"/>
          </a:xfrm>
          <a:prstGeom prst="rect">
            <a:avLst/>
          </a:prstGeom>
        </p:spPr>
        <p:txBody>
          <a:bodyPr lIns="0" tIns="0" rIns="0" bIns="0" rtlCol="0" anchor="t">
            <a:spAutoFit/>
          </a:bodyPr>
          <a:lstStyle/>
          <a:p>
            <a:pPr>
              <a:lnSpc>
                <a:spcPts val="4199"/>
              </a:lnSpc>
            </a:pPr>
            <a:r>
              <a:rPr lang="en-US" sz="3499" dirty="0">
                <a:solidFill>
                  <a:srgbClr val="FEFFFD"/>
                </a:solidFill>
                <a:latin typeface="Roboto Bold"/>
              </a:rPr>
              <a:t>4.2. </a:t>
            </a:r>
            <a:r>
              <a:rPr lang="en-US" sz="3499" dirty="0" err="1">
                <a:solidFill>
                  <a:srgbClr val="FEFFFD"/>
                </a:solidFill>
                <a:latin typeface="Roboto Bold"/>
              </a:rPr>
              <a:t>Thư</a:t>
            </a:r>
            <a:r>
              <a:rPr lang="en-US" sz="3499" dirty="0">
                <a:solidFill>
                  <a:srgbClr val="FEFFFD"/>
                </a:solidFill>
                <a:latin typeface="Roboto Bold"/>
              </a:rPr>
              <a:t> </a:t>
            </a:r>
            <a:r>
              <a:rPr lang="en-US" sz="3499" dirty="0" err="1">
                <a:solidFill>
                  <a:srgbClr val="FEFFFD"/>
                </a:solidFill>
                <a:latin typeface="Roboto Bold"/>
              </a:rPr>
              <a:t>viện</a:t>
            </a:r>
            <a:endParaRPr lang="en-US" sz="3499" dirty="0">
              <a:solidFill>
                <a:srgbClr val="FEFFFD"/>
              </a:solidFill>
              <a:latin typeface="Roboto Bold"/>
            </a:endParaRPr>
          </a:p>
        </p:txBody>
      </p:sp>
      <p:grpSp>
        <p:nvGrpSpPr>
          <p:cNvPr id="15" name="Group 15"/>
          <p:cNvGrpSpPr/>
          <p:nvPr/>
        </p:nvGrpSpPr>
        <p:grpSpPr>
          <a:xfrm>
            <a:off x="0" y="185359"/>
            <a:ext cx="9448468" cy="1679013"/>
            <a:chOff x="0" y="0"/>
            <a:chExt cx="12597957" cy="2238685"/>
          </a:xfrm>
        </p:grpSpPr>
        <p:sp>
          <p:nvSpPr>
            <p:cNvPr id="16" name="TextBox 16"/>
            <p:cNvSpPr txBox="1"/>
            <p:nvPr/>
          </p:nvSpPr>
          <p:spPr>
            <a:xfrm>
              <a:off x="0" y="-12065"/>
              <a:ext cx="12597957" cy="1025525"/>
            </a:xfrm>
            <a:prstGeom prst="rect">
              <a:avLst/>
            </a:prstGeom>
          </p:spPr>
          <p:txBody>
            <a:bodyPr lIns="0" tIns="0" rIns="0" bIns="0" rtlCol="0" anchor="t">
              <a:spAutoFit/>
            </a:bodyPr>
            <a:lstStyle/>
            <a:p>
              <a:pPr>
                <a:lnSpc>
                  <a:spcPts val="6000"/>
                </a:lnSpc>
              </a:pPr>
              <a:r>
                <a:rPr lang="en-US" sz="5000" dirty="0">
                  <a:solidFill>
                    <a:srgbClr val="FEFFFD"/>
                  </a:solidFill>
                  <a:latin typeface="Roboto Bold"/>
                </a:rPr>
                <a:t>4. </a:t>
              </a:r>
              <a:r>
                <a:rPr lang="en-US" sz="5000" dirty="0" err="1">
                  <a:solidFill>
                    <a:srgbClr val="FEFFFD"/>
                  </a:solidFill>
                  <a:latin typeface="Roboto Bold"/>
                </a:rPr>
                <a:t>Triển</a:t>
              </a:r>
              <a:r>
                <a:rPr lang="en-US" sz="5000" dirty="0">
                  <a:solidFill>
                    <a:srgbClr val="FEFFFD"/>
                  </a:solidFill>
                  <a:latin typeface="Roboto Bold"/>
                </a:rPr>
                <a:t> </a:t>
              </a:r>
              <a:r>
                <a:rPr lang="en-US" sz="5000" dirty="0" err="1">
                  <a:solidFill>
                    <a:srgbClr val="FEFFFD"/>
                  </a:solidFill>
                  <a:latin typeface="Roboto Bold"/>
                </a:rPr>
                <a:t>khai</a:t>
              </a:r>
              <a:r>
                <a:rPr lang="en-US" sz="5000" dirty="0">
                  <a:solidFill>
                    <a:srgbClr val="FEFFFD"/>
                  </a:solidFill>
                  <a:latin typeface="Roboto Bold"/>
                </a:rPr>
                <a:t> </a:t>
              </a:r>
              <a:r>
                <a:rPr lang="en-US" sz="5000" dirty="0" err="1">
                  <a:solidFill>
                    <a:srgbClr val="FEFFFD"/>
                  </a:solidFill>
                  <a:latin typeface="Roboto Bold"/>
                </a:rPr>
                <a:t>hệ</a:t>
              </a:r>
              <a:r>
                <a:rPr lang="en-US" sz="5000" dirty="0">
                  <a:solidFill>
                    <a:srgbClr val="FEFFFD"/>
                  </a:solidFill>
                  <a:latin typeface="Roboto Bold"/>
                </a:rPr>
                <a:t> </a:t>
              </a:r>
              <a:r>
                <a:rPr lang="en-US" sz="5000" dirty="0" err="1">
                  <a:solidFill>
                    <a:srgbClr val="FEFFFD"/>
                  </a:solidFill>
                  <a:latin typeface="Roboto Bold"/>
                </a:rPr>
                <a:t>thống</a:t>
              </a:r>
              <a:endParaRPr lang="en-US" sz="5000" dirty="0">
                <a:solidFill>
                  <a:srgbClr val="FEFFFD"/>
                </a:solidFill>
                <a:latin typeface="Roboto Bold"/>
              </a:endParaRPr>
            </a:p>
          </p:txBody>
        </p:sp>
        <p:sp>
          <p:nvSpPr>
            <p:cNvPr id="17" name="TextBox 17"/>
            <p:cNvSpPr txBox="1"/>
            <p:nvPr/>
          </p:nvSpPr>
          <p:spPr>
            <a:xfrm>
              <a:off x="0" y="1584635"/>
              <a:ext cx="12597957" cy="654050"/>
            </a:xfrm>
            <a:prstGeom prst="rect">
              <a:avLst/>
            </a:prstGeom>
          </p:spPr>
          <p:txBody>
            <a:bodyPr lIns="0" tIns="0" rIns="0" bIns="0" rtlCol="0" anchor="t">
              <a:spAutoFit/>
            </a:bodyPr>
            <a:lstStyle/>
            <a:p>
              <a:pPr>
                <a:lnSpc>
                  <a:spcPts val="419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15000" b="-15000"/>
          </a:stretch>
        </a:blipFill>
        <a:effectLst/>
      </p:bgPr>
    </p:bg>
    <p:spTree>
      <p:nvGrpSpPr>
        <p:cNvPr id="1" name=""/>
        <p:cNvGrpSpPr/>
        <p:nvPr/>
      </p:nvGrpSpPr>
      <p:grpSpPr>
        <a:xfrm>
          <a:off x="0" y="0"/>
          <a:ext cx="0" cy="0"/>
          <a:chOff x="0" y="0"/>
          <a:chExt cx="0" cy="0"/>
        </a:xfrm>
      </p:grpSpPr>
      <p:sp>
        <p:nvSpPr>
          <p:cNvPr id="2" name="Freeform 2"/>
          <p:cNvSpPr/>
          <p:nvPr/>
        </p:nvSpPr>
        <p:spPr>
          <a:xfrm>
            <a:off x="4842044" y="1715154"/>
            <a:ext cx="10972800" cy="7315200"/>
          </a:xfrm>
          <a:custGeom>
            <a:avLst/>
            <a:gdLst/>
            <a:ahLst/>
            <a:cxnLst/>
            <a:rect l="l" t="t" r="r" b="b"/>
            <a:pathLst>
              <a:path w="11811676" h="5790750">
                <a:moveTo>
                  <a:pt x="0" y="0"/>
                </a:moveTo>
                <a:lnTo>
                  <a:pt x="11811676" y="0"/>
                </a:lnTo>
                <a:lnTo>
                  <a:pt x="11811676" y="5790750"/>
                </a:lnTo>
                <a:lnTo>
                  <a:pt x="0" y="5790750"/>
                </a:lnTo>
                <a:lnTo>
                  <a:pt x="0" y="0"/>
                </a:lnTo>
                <a:close/>
              </a:path>
            </a:pathLst>
          </a:custGeom>
          <a:blipFill>
            <a:blip r:embed="rId3"/>
            <a:stretch>
              <a:fillRect/>
            </a:stretch>
          </a:blipFill>
        </p:spPr>
      </p:sp>
      <p:sp>
        <p:nvSpPr>
          <p:cNvPr id="3" name="Freeform 3"/>
          <p:cNvSpPr/>
          <p:nvPr/>
        </p:nvSpPr>
        <p:spPr>
          <a:xfrm>
            <a:off x="4842044" y="1791518"/>
            <a:ext cx="10972800" cy="7315200"/>
          </a:xfrm>
          <a:custGeom>
            <a:avLst/>
            <a:gdLst/>
            <a:ahLst/>
            <a:cxnLst/>
            <a:rect l="l" t="t" r="r" b="b"/>
            <a:pathLst>
              <a:path w="11811676" h="6190530">
                <a:moveTo>
                  <a:pt x="0" y="0"/>
                </a:moveTo>
                <a:lnTo>
                  <a:pt x="11811676" y="0"/>
                </a:lnTo>
                <a:lnTo>
                  <a:pt x="11811676" y="6190530"/>
                </a:lnTo>
                <a:lnTo>
                  <a:pt x="0" y="6190530"/>
                </a:lnTo>
                <a:lnTo>
                  <a:pt x="0" y="0"/>
                </a:lnTo>
                <a:close/>
              </a:path>
            </a:pathLst>
          </a:custGeom>
          <a:blipFill>
            <a:blip r:embed="rId4"/>
            <a:stretch>
              <a:fillRect/>
            </a:stretch>
          </a:blipFill>
        </p:spPr>
        <p:txBody>
          <a:bodyPr/>
          <a:lstStyle/>
          <a:p>
            <a:endParaRPr lang="en-US" dirty="0"/>
          </a:p>
        </p:txBody>
      </p:sp>
      <p:sp>
        <p:nvSpPr>
          <p:cNvPr id="4" name="Freeform 4"/>
          <p:cNvSpPr/>
          <p:nvPr/>
        </p:nvSpPr>
        <p:spPr>
          <a:xfrm>
            <a:off x="4842044" y="1867881"/>
            <a:ext cx="10972800" cy="7315200"/>
          </a:xfrm>
          <a:custGeom>
            <a:avLst/>
            <a:gdLst/>
            <a:ahLst/>
            <a:cxnLst/>
            <a:rect l="l" t="t" r="r" b="b"/>
            <a:pathLst>
              <a:path w="11811676" h="6299561">
                <a:moveTo>
                  <a:pt x="0" y="0"/>
                </a:moveTo>
                <a:lnTo>
                  <a:pt x="11811676" y="0"/>
                </a:lnTo>
                <a:lnTo>
                  <a:pt x="11811676" y="6299561"/>
                </a:lnTo>
                <a:lnTo>
                  <a:pt x="0" y="6299561"/>
                </a:lnTo>
                <a:lnTo>
                  <a:pt x="0" y="0"/>
                </a:lnTo>
                <a:close/>
              </a:path>
            </a:pathLst>
          </a:custGeom>
          <a:blipFill>
            <a:blip r:embed="rId5"/>
            <a:stretch>
              <a:fillRect/>
            </a:stretch>
          </a:blipFill>
        </p:spPr>
      </p:sp>
      <p:sp>
        <p:nvSpPr>
          <p:cNvPr id="6" name="Freeform 6"/>
          <p:cNvSpPr/>
          <p:nvPr/>
        </p:nvSpPr>
        <p:spPr>
          <a:xfrm>
            <a:off x="4842044" y="1715154"/>
            <a:ext cx="10972800" cy="7315200"/>
          </a:xfrm>
          <a:custGeom>
            <a:avLst/>
            <a:gdLst/>
            <a:ahLst/>
            <a:cxnLst/>
            <a:rect l="l" t="t" r="r" b="b"/>
            <a:pathLst>
              <a:path w="11811676" h="6142071">
                <a:moveTo>
                  <a:pt x="0" y="0"/>
                </a:moveTo>
                <a:lnTo>
                  <a:pt x="11811676" y="0"/>
                </a:lnTo>
                <a:lnTo>
                  <a:pt x="11811676" y="6142072"/>
                </a:lnTo>
                <a:lnTo>
                  <a:pt x="0" y="6142072"/>
                </a:lnTo>
                <a:lnTo>
                  <a:pt x="0" y="0"/>
                </a:lnTo>
                <a:close/>
              </a:path>
            </a:pathLst>
          </a:custGeom>
          <a:blipFill>
            <a:blip r:embed="rId6"/>
            <a:stretch>
              <a:fillRect/>
            </a:stretch>
          </a:blipFill>
        </p:spPr>
      </p:sp>
      <p:sp>
        <p:nvSpPr>
          <p:cNvPr id="7" name="Freeform 7"/>
          <p:cNvSpPr/>
          <p:nvPr/>
        </p:nvSpPr>
        <p:spPr>
          <a:xfrm>
            <a:off x="4842044" y="1562427"/>
            <a:ext cx="10972800" cy="7315200"/>
          </a:xfrm>
          <a:custGeom>
            <a:avLst/>
            <a:gdLst/>
            <a:ahLst/>
            <a:cxnLst/>
            <a:rect l="l" t="t" r="r" b="b"/>
            <a:pathLst>
              <a:path w="11811676" h="6311675">
                <a:moveTo>
                  <a:pt x="0" y="0"/>
                </a:moveTo>
                <a:lnTo>
                  <a:pt x="11811676" y="0"/>
                </a:lnTo>
                <a:lnTo>
                  <a:pt x="11811676" y="6311676"/>
                </a:lnTo>
                <a:lnTo>
                  <a:pt x="0" y="6311676"/>
                </a:lnTo>
                <a:lnTo>
                  <a:pt x="0" y="0"/>
                </a:lnTo>
                <a:close/>
              </a:path>
            </a:pathLst>
          </a:custGeom>
          <a:blipFill>
            <a:blip r:embed="rId7"/>
            <a:stretch>
              <a:fillRect/>
            </a:stretch>
          </a:blipFill>
        </p:spPr>
      </p:sp>
      <p:sp>
        <p:nvSpPr>
          <p:cNvPr id="8" name="Freeform 8"/>
          <p:cNvSpPr/>
          <p:nvPr/>
        </p:nvSpPr>
        <p:spPr>
          <a:xfrm>
            <a:off x="4842044" y="1562427"/>
            <a:ext cx="10972800" cy="7315200"/>
          </a:xfrm>
          <a:custGeom>
            <a:avLst/>
            <a:gdLst/>
            <a:ahLst/>
            <a:cxnLst/>
            <a:rect l="l" t="t" r="r" b="b"/>
            <a:pathLst>
              <a:path w="9858843" h="5328831">
                <a:moveTo>
                  <a:pt x="0" y="0"/>
                </a:moveTo>
                <a:lnTo>
                  <a:pt x="9858842" y="0"/>
                </a:lnTo>
                <a:lnTo>
                  <a:pt x="9858842" y="5328830"/>
                </a:lnTo>
                <a:lnTo>
                  <a:pt x="0" y="5328830"/>
                </a:lnTo>
                <a:lnTo>
                  <a:pt x="0" y="0"/>
                </a:lnTo>
                <a:close/>
              </a:path>
            </a:pathLst>
          </a:custGeom>
          <a:blipFill>
            <a:blip r:embed="rId8"/>
            <a:stretch>
              <a:fillRect/>
            </a:stretch>
          </a:blipFill>
        </p:spPr>
        <p:txBody>
          <a:bodyPr/>
          <a:lstStyle/>
          <a:p>
            <a:endParaRPr lang="en-US" dirty="0"/>
          </a:p>
        </p:txBody>
      </p:sp>
      <p:sp>
        <p:nvSpPr>
          <p:cNvPr id="9" name="TextBox 9"/>
          <p:cNvSpPr txBox="1"/>
          <p:nvPr/>
        </p:nvSpPr>
        <p:spPr>
          <a:xfrm>
            <a:off x="735481" y="638175"/>
            <a:ext cx="10244007" cy="771525"/>
          </a:xfrm>
          <a:prstGeom prst="rect">
            <a:avLst/>
          </a:prstGeom>
        </p:spPr>
        <p:txBody>
          <a:bodyPr lIns="0" tIns="0" rIns="0" bIns="0" rtlCol="0" anchor="t">
            <a:spAutoFit/>
          </a:bodyPr>
          <a:lstStyle/>
          <a:p>
            <a:pPr>
              <a:lnSpc>
                <a:spcPts val="6000"/>
              </a:lnSpc>
            </a:pPr>
            <a:r>
              <a:rPr lang="en-US" sz="5000" dirty="0">
                <a:solidFill>
                  <a:srgbClr val="101010"/>
                </a:solidFill>
                <a:latin typeface="Roboto Bold"/>
              </a:rPr>
              <a:t>5. </a:t>
            </a:r>
            <a:r>
              <a:rPr lang="en-US" sz="5000" dirty="0" err="1">
                <a:solidFill>
                  <a:srgbClr val="101010"/>
                </a:solidFill>
                <a:latin typeface="Roboto Bold"/>
              </a:rPr>
              <a:t>Chương</a:t>
            </a:r>
            <a:r>
              <a:rPr lang="en-US" sz="5000" dirty="0">
                <a:solidFill>
                  <a:srgbClr val="101010"/>
                </a:solidFill>
                <a:latin typeface="Roboto Bold"/>
              </a:rPr>
              <a:t> </a:t>
            </a:r>
            <a:r>
              <a:rPr lang="en-US" sz="5000" dirty="0" err="1">
                <a:solidFill>
                  <a:srgbClr val="101010"/>
                </a:solidFill>
                <a:latin typeface="Roboto Bold"/>
              </a:rPr>
              <a:t>trình</a:t>
            </a:r>
            <a:r>
              <a:rPr lang="en-US" sz="5000" dirty="0">
                <a:solidFill>
                  <a:srgbClr val="101010"/>
                </a:solidFill>
                <a:latin typeface="Roboto Bold"/>
              </a:rPr>
              <a:t> 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anim calcmode="lin" valueType="num">
                                      <p:cBhvr>
                                        <p:cTn id="51" dur="1000" fill="hold"/>
                                        <p:tgtEl>
                                          <p:spTgt spid="4"/>
                                        </p:tgtEl>
                                        <p:attrNameLst>
                                          <p:attrName>ppt_x</p:attrName>
                                        </p:attrNameLst>
                                      </p:cBhvr>
                                      <p:tavLst>
                                        <p:tav tm="0">
                                          <p:val>
                                            <p:strVal val="#ppt_x"/>
                                          </p:val>
                                        </p:tav>
                                        <p:tav tm="100000">
                                          <p:val>
                                            <p:strVal val="#ppt_x"/>
                                          </p:val>
                                        </p:tav>
                                      </p:tavLst>
                                    </p:anim>
                                    <p:anim calcmode="lin" valueType="num">
                                      <p:cBhvr>
                                        <p:cTn id="5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0" nodeType="clickEffect">
                                  <p:stCondLst>
                                    <p:cond delay="0"/>
                                  </p:stCondLst>
                                  <p:childTnLst>
                                    <p:animEffect transition="out" filter="fade">
                                      <p:cBhvr>
                                        <p:cTn id="68" dur="500"/>
                                        <p:tgtEl>
                                          <p:spTgt spid="3"/>
                                        </p:tgtEl>
                                      </p:cBhvr>
                                    </p:animEffect>
                                    <p:set>
                                      <p:cBhvr>
                                        <p:cTn id="69" dur="1" fill="hold">
                                          <p:stCondLst>
                                            <p:cond delay="4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6"/>
                                        </p:tgtEl>
                                      </p:cBhvr>
                                    </p:animEffect>
                                    <p:set>
                                      <p:cBhvr>
                                        <p:cTn id="8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8" grpId="1"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3236877" y="4367210"/>
            <a:ext cx="15465998" cy="1457330"/>
          </a:xfrm>
          <a:prstGeom prst="rect">
            <a:avLst/>
          </a:prstGeom>
        </p:spPr>
        <p:txBody>
          <a:bodyPr lIns="0" tIns="0" rIns="0" bIns="0" rtlCol="0" anchor="t">
            <a:spAutoFit/>
          </a:bodyPr>
          <a:lstStyle/>
          <a:p>
            <a:pPr>
              <a:lnSpc>
                <a:spcPts val="11699"/>
              </a:lnSpc>
            </a:pPr>
            <a:r>
              <a:rPr lang="en-US" sz="8999" dirty="0">
                <a:solidFill>
                  <a:srgbClr val="FEFFFD"/>
                </a:solidFill>
                <a:latin typeface="Roboto Bold"/>
              </a:rPr>
              <a:t>Thanks for watching!!!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10800000">
            <a:off x="0" y="1294512"/>
            <a:ext cx="18288000" cy="0"/>
          </a:xfrm>
          <a:prstGeom prst="line">
            <a:avLst/>
          </a:prstGeom>
          <a:ln w="9525" cap="flat">
            <a:solidFill>
              <a:srgbClr val="FFFFFF">
                <a:alpha val="60000"/>
              </a:srgbClr>
            </a:solidFill>
            <a:prstDash val="solid"/>
            <a:headEnd type="none" w="sm" len="sm"/>
            <a:tailEnd type="none" w="sm" len="sm"/>
          </a:ln>
        </p:spPr>
      </p:sp>
      <p:sp>
        <p:nvSpPr>
          <p:cNvPr id="3" name="Freeform 3"/>
          <p:cNvSpPr/>
          <p:nvPr/>
        </p:nvSpPr>
        <p:spPr>
          <a:xfrm>
            <a:off x="32616" y="0"/>
            <a:ext cx="18255384" cy="10287000"/>
          </a:xfrm>
          <a:custGeom>
            <a:avLst/>
            <a:gdLst/>
            <a:ahLst/>
            <a:cxnLst/>
            <a:rect l="l" t="t" r="r" b="b"/>
            <a:pathLst>
              <a:path w="18410412" h="10355857">
                <a:moveTo>
                  <a:pt x="0" y="0"/>
                </a:moveTo>
                <a:lnTo>
                  <a:pt x="18410412" y="0"/>
                </a:lnTo>
                <a:lnTo>
                  <a:pt x="18410412" y="10355857"/>
                </a:lnTo>
                <a:lnTo>
                  <a:pt x="0" y="10355857"/>
                </a:lnTo>
                <a:lnTo>
                  <a:pt x="0" y="0"/>
                </a:lnTo>
                <a:close/>
              </a:path>
            </a:pathLst>
          </a:custGeom>
          <a:blipFill>
            <a:blip r:embed="rId3">
              <a:alphaModFix amt="77000"/>
            </a:blip>
            <a:stretch>
              <a:fillRect/>
            </a:stretch>
          </a:blipFill>
        </p:spPr>
      </p:sp>
      <p:grpSp>
        <p:nvGrpSpPr>
          <p:cNvPr id="4" name="Group 4"/>
          <p:cNvGrpSpPr/>
          <p:nvPr/>
        </p:nvGrpSpPr>
        <p:grpSpPr>
          <a:xfrm>
            <a:off x="1231437" y="5871012"/>
            <a:ext cx="3536826" cy="3696448"/>
            <a:chOff x="0" y="0"/>
            <a:chExt cx="809820" cy="846369"/>
          </a:xfrm>
        </p:grpSpPr>
        <p:sp>
          <p:nvSpPr>
            <p:cNvPr id="5" name="Freeform 5"/>
            <p:cNvSpPr/>
            <p:nvPr/>
          </p:nvSpPr>
          <p:spPr>
            <a:xfrm>
              <a:off x="0" y="0"/>
              <a:ext cx="809820" cy="846369"/>
            </a:xfrm>
            <a:custGeom>
              <a:avLst/>
              <a:gdLst/>
              <a:ahLst/>
              <a:cxnLst/>
              <a:rect l="l" t="t" r="r" b="b"/>
              <a:pathLst>
                <a:path w="809820" h="846369">
                  <a:moveTo>
                    <a:pt x="404910" y="0"/>
                  </a:moveTo>
                  <a:cubicBezTo>
                    <a:pt x="181284" y="0"/>
                    <a:pt x="0" y="189466"/>
                    <a:pt x="0" y="423184"/>
                  </a:cubicBezTo>
                  <a:cubicBezTo>
                    <a:pt x="0" y="656903"/>
                    <a:pt x="181284" y="846369"/>
                    <a:pt x="404910" y="846369"/>
                  </a:cubicBezTo>
                  <a:cubicBezTo>
                    <a:pt x="628536" y="846369"/>
                    <a:pt x="809820" y="656903"/>
                    <a:pt x="809820" y="423184"/>
                  </a:cubicBezTo>
                  <a:cubicBezTo>
                    <a:pt x="809820" y="189466"/>
                    <a:pt x="628536" y="0"/>
                    <a:pt x="404910" y="0"/>
                  </a:cubicBezTo>
                  <a:close/>
                </a:path>
              </a:pathLst>
            </a:custGeom>
            <a:solidFill>
              <a:srgbClr val="000000">
                <a:alpha val="0"/>
              </a:srgbClr>
            </a:solidFill>
            <a:ln w="12700">
              <a:solidFill>
                <a:srgbClr val="000000"/>
              </a:solidFill>
            </a:ln>
          </p:spPr>
          <p:txBody>
            <a:bodyPr/>
            <a:lstStyle/>
            <a:p>
              <a:endParaRPr lang="en-US" dirty="0"/>
            </a:p>
          </p:txBody>
        </p:sp>
      </p:grpSp>
      <p:grpSp>
        <p:nvGrpSpPr>
          <p:cNvPr id="6" name="Group 6"/>
          <p:cNvGrpSpPr/>
          <p:nvPr/>
        </p:nvGrpSpPr>
        <p:grpSpPr>
          <a:xfrm>
            <a:off x="7228977" y="5871012"/>
            <a:ext cx="3536826" cy="3696448"/>
            <a:chOff x="0" y="0"/>
            <a:chExt cx="809820" cy="846369"/>
          </a:xfrm>
        </p:grpSpPr>
        <p:sp>
          <p:nvSpPr>
            <p:cNvPr id="7" name="Freeform 7"/>
            <p:cNvSpPr/>
            <p:nvPr/>
          </p:nvSpPr>
          <p:spPr>
            <a:xfrm>
              <a:off x="0" y="0"/>
              <a:ext cx="809820" cy="846369"/>
            </a:xfrm>
            <a:custGeom>
              <a:avLst/>
              <a:gdLst/>
              <a:ahLst/>
              <a:cxnLst/>
              <a:rect l="l" t="t" r="r" b="b"/>
              <a:pathLst>
                <a:path w="809820" h="846369">
                  <a:moveTo>
                    <a:pt x="404910" y="0"/>
                  </a:moveTo>
                  <a:cubicBezTo>
                    <a:pt x="181284" y="0"/>
                    <a:pt x="0" y="189466"/>
                    <a:pt x="0" y="423184"/>
                  </a:cubicBezTo>
                  <a:cubicBezTo>
                    <a:pt x="0" y="656903"/>
                    <a:pt x="181284" y="846369"/>
                    <a:pt x="404910" y="846369"/>
                  </a:cubicBezTo>
                  <a:cubicBezTo>
                    <a:pt x="628536" y="846369"/>
                    <a:pt x="809820" y="656903"/>
                    <a:pt x="809820" y="423184"/>
                  </a:cubicBezTo>
                  <a:cubicBezTo>
                    <a:pt x="809820" y="189466"/>
                    <a:pt x="628536" y="0"/>
                    <a:pt x="404910" y="0"/>
                  </a:cubicBezTo>
                  <a:close/>
                </a:path>
              </a:pathLst>
            </a:custGeom>
            <a:solidFill>
              <a:srgbClr val="000000">
                <a:alpha val="0"/>
              </a:srgbClr>
            </a:solidFill>
            <a:ln w="12700">
              <a:solidFill>
                <a:srgbClr val="000000"/>
              </a:solidFill>
            </a:ln>
          </p:spPr>
        </p:sp>
      </p:grpSp>
      <p:grpSp>
        <p:nvGrpSpPr>
          <p:cNvPr id="8" name="Group 8"/>
          <p:cNvGrpSpPr/>
          <p:nvPr/>
        </p:nvGrpSpPr>
        <p:grpSpPr>
          <a:xfrm>
            <a:off x="13223254" y="5871012"/>
            <a:ext cx="3536826" cy="3696448"/>
            <a:chOff x="0" y="0"/>
            <a:chExt cx="809820" cy="846369"/>
          </a:xfrm>
        </p:grpSpPr>
        <p:sp>
          <p:nvSpPr>
            <p:cNvPr id="9" name="Freeform 9"/>
            <p:cNvSpPr/>
            <p:nvPr/>
          </p:nvSpPr>
          <p:spPr>
            <a:xfrm>
              <a:off x="0" y="0"/>
              <a:ext cx="809820" cy="846369"/>
            </a:xfrm>
            <a:custGeom>
              <a:avLst/>
              <a:gdLst/>
              <a:ahLst/>
              <a:cxnLst/>
              <a:rect l="l" t="t" r="r" b="b"/>
              <a:pathLst>
                <a:path w="809820" h="846369">
                  <a:moveTo>
                    <a:pt x="404910" y="0"/>
                  </a:moveTo>
                  <a:cubicBezTo>
                    <a:pt x="181284" y="0"/>
                    <a:pt x="0" y="189466"/>
                    <a:pt x="0" y="423184"/>
                  </a:cubicBezTo>
                  <a:cubicBezTo>
                    <a:pt x="0" y="656903"/>
                    <a:pt x="181284" y="846369"/>
                    <a:pt x="404910" y="846369"/>
                  </a:cubicBezTo>
                  <a:cubicBezTo>
                    <a:pt x="628536" y="846369"/>
                    <a:pt x="809820" y="656903"/>
                    <a:pt x="809820" y="423184"/>
                  </a:cubicBezTo>
                  <a:cubicBezTo>
                    <a:pt x="809820" y="189466"/>
                    <a:pt x="628536" y="0"/>
                    <a:pt x="404910" y="0"/>
                  </a:cubicBezTo>
                  <a:close/>
                </a:path>
              </a:pathLst>
            </a:custGeom>
            <a:solidFill>
              <a:srgbClr val="000000">
                <a:alpha val="0"/>
              </a:srgbClr>
            </a:solidFill>
            <a:ln w="12700">
              <a:solidFill>
                <a:srgbClr val="000000"/>
              </a:solidFill>
            </a:ln>
          </p:spPr>
        </p:sp>
      </p:grpSp>
      <p:sp>
        <p:nvSpPr>
          <p:cNvPr id="10" name="TextBox 10"/>
          <p:cNvSpPr txBox="1"/>
          <p:nvPr/>
        </p:nvSpPr>
        <p:spPr>
          <a:xfrm>
            <a:off x="4341092" y="2524504"/>
            <a:ext cx="9605817" cy="1000125"/>
          </a:xfrm>
          <a:prstGeom prst="rect">
            <a:avLst/>
          </a:prstGeom>
        </p:spPr>
        <p:txBody>
          <a:bodyPr lIns="0" tIns="0" rIns="0" bIns="0" rtlCol="0" anchor="t">
            <a:spAutoFit/>
          </a:bodyPr>
          <a:lstStyle/>
          <a:p>
            <a:pPr marL="0" lvl="0" indent="0" algn="ctr">
              <a:lnSpc>
                <a:spcPts val="7920"/>
              </a:lnSpc>
              <a:spcBef>
                <a:spcPct val="0"/>
              </a:spcBef>
            </a:pPr>
            <a:r>
              <a:rPr lang="en-US" sz="6600" dirty="0" err="1">
                <a:solidFill>
                  <a:srgbClr val="FFFFFF"/>
                </a:solidFill>
                <a:latin typeface="Cabin Bold"/>
              </a:rPr>
              <a:t>Thành</a:t>
            </a:r>
            <a:r>
              <a:rPr lang="en-US" sz="6600" dirty="0">
                <a:solidFill>
                  <a:srgbClr val="FFFFFF"/>
                </a:solidFill>
                <a:latin typeface="Cabin Bold"/>
              </a:rPr>
              <a:t> </a:t>
            </a:r>
            <a:r>
              <a:rPr lang="en-US" sz="6600" dirty="0" err="1">
                <a:solidFill>
                  <a:srgbClr val="FFFFFF"/>
                </a:solidFill>
                <a:latin typeface="Cabin Bold"/>
              </a:rPr>
              <a:t>viên</a:t>
            </a:r>
            <a:r>
              <a:rPr lang="en-US" sz="6600" dirty="0">
                <a:solidFill>
                  <a:srgbClr val="FFFFFF"/>
                </a:solidFill>
                <a:latin typeface="Cabin Bold"/>
              </a:rPr>
              <a:t> </a:t>
            </a:r>
            <a:r>
              <a:rPr lang="en-US" sz="6600" dirty="0" err="1">
                <a:solidFill>
                  <a:srgbClr val="FFFFFF"/>
                </a:solidFill>
                <a:latin typeface="Cabin Bold"/>
              </a:rPr>
              <a:t>nhóm</a:t>
            </a:r>
            <a:endParaRPr lang="en-US" sz="6600" dirty="0">
              <a:solidFill>
                <a:srgbClr val="FFFFFF"/>
              </a:solidFill>
              <a:latin typeface="Cabin Bold"/>
            </a:endParaRPr>
          </a:p>
        </p:txBody>
      </p:sp>
      <p:grpSp>
        <p:nvGrpSpPr>
          <p:cNvPr id="11" name="Group 11"/>
          <p:cNvGrpSpPr/>
          <p:nvPr/>
        </p:nvGrpSpPr>
        <p:grpSpPr>
          <a:xfrm>
            <a:off x="816472" y="4415988"/>
            <a:ext cx="4342321" cy="1455023"/>
            <a:chOff x="0" y="0"/>
            <a:chExt cx="5789761" cy="1940031"/>
          </a:xfrm>
        </p:grpSpPr>
        <p:sp>
          <p:nvSpPr>
            <p:cNvPr id="12" name="TextBox 12"/>
            <p:cNvSpPr txBox="1"/>
            <p:nvPr/>
          </p:nvSpPr>
          <p:spPr>
            <a:xfrm>
              <a:off x="0" y="0"/>
              <a:ext cx="5789761" cy="660400"/>
            </a:xfrm>
            <a:prstGeom prst="rect">
              <a:avLst/>
            </a:prstGeom>
          </p:spPr>
          <p:txBody>
            <a:bodyPr lIns="0" tIns="0" rIns="0" bIns="0" rtlCol="0" anchor="t">
              <a:spAutoFit/>
            </a:bodyPr>
            <a:lstStyle/>
            <a:p>
              <a:pPr marL="0" lvl="0" indent="0" algn="ctr">
                <a:lnSpc>
                  <a:spcPts val="3960"/>
                </a:lnSpc>
                <a:spcBef>
                  <a:spcPct val="0"/>
                </a:spcBef>
              </a:pPr>
              <a:r>
                <a:rPr lang="en-US" sz="3300" dirty="0">
                  <a:solidFill>
                    <a:srgbClr val="FFFFFF"/>
                  </a:solidFill>
                  <a:latin typeface="Cabin Bold"/>
                </a:rPr>
                <a:t>84572</a:t>
              </a:r>
            </a:p>
          </p:txBody>
        </p:sp>
        <p:sp>
          <p:nvSpPr>
            <p:cNvPr id="13" name="TextBox 13"/>
            <p:cNvSpPr txBox="1"/>
            <p:nvPr/>
          </p:nvSpPr>
          <p:spPr>
            <a:xfrm>
              <a:off x="0" y="1001566"/>
              <a:ext cx="5789761" cy="720091"/>
            </a:xfrm>
            <a:prstGeom prst="rect">
              <a:avLst/>
            </a:prstGeom>
          </p:spPr>
          <p:txBody>
            <a:bodyPr lIns="0" tIns="0" rIns="0" bIns="0" rtlCol="0" anchor="t">
              <a:spAutoFit/>
            </a:bodyPr>
            <a:lstStyle/>
            <a:p>
              <a:pPr marL="0" lvl="0" indent="0" algn="ctr">
                <a:lnSpc>
                  <a:spcPts val="4619"/>
                </a:lnSpc>
                <a:spcBef>
                  <a:spcPct val="0"/>
                </a:spcBef>
              </a:pPr>
              <a:r>
                <a:rPr lang="en-US" sz="3299" dirty="0" err="1">
                  <a:solidFill>
                    <a:srgbClr val="FFFFFF"/>
                  </a:solidFill>
                  <a:latin typeface="Muli"/>
                </a:rPr>
                <a:t>Nguyễn</a:t>
              </a:r>
              <a:r>
                <a:rPr lang="en-US" sz="3299" dirty="0">
                  <a:solidFill>
                    <a:srgbClr val="FFFFFF"/>
                  </a:solidFill>
                  <a:latin typeface="Muli"/>
                </a:rPr>
                <a:t> </a:t>
              </a:r>
              <a:r>
                <a:rPr lang="en-US" sz="3299" dirty="0" err="1">
                  <a:solidFill>
                    <a:srgbClr val="FFFFFF"/>
                  </a:solidFill>
                  <a:latin typeface="Muli"/>
                </a:rPr>
                <a:t>Duy</a:t>
              </a:r>
              <a:r>
                <a:rPr lang="en-US" sz="3299" dirty="0">
                  <a:solidFill>
                    <a:srgbClr val="FFFFFF"/>
                  </a:solidFill>
                  <a:latin typeface="Muli"/>
                </a:rPr>
                <a:t> Quang</a:t>
              </a:r>
            </a:p>
          </p:txBody>
        </p:sp>
      </p:grpSp>
      <p:grpSp>
        <p:nvGrpSpPr>
          <p:cNvPr id="14" name="Group 14"/>
          <p:cNvGrpSpPr/>
          <p:nvPr/>
        </p:nvGrpSpPr>
        <p:grpSpPr>
          <a:xfrm>
            <a:off x="6826230" y="4415988"/>
            <a:ext cx="4342321" cy="1455023"/>
            <a:chOff x="0" y="0"/>
            <a:chExt cx="5789761" cy="1940031"/>
          </a:xfrm>
        </p:grpSpPr>
        <p:sp>
          <p:nvSpPr>
            <p:cNvPr id="15" name="TextBox 15"/>
            <p:cNvSpPr txBox="1"/>
            <p:nvPr/>
          </p:nvSpPr>
          <p:spPr>
            <a:xfrm>
              <a:off x="0" y="0"/>
              <a:ext cx="5789761" cy="660400"/>
            </a:xfrm>
            <a:prstGeom prst="rect">
              <a:avLst/>
            </a:prstGeom>
          </p:spPr>
          <p:txBody>
            <a:bodyPr lIns="0" tIns="0" rIns="0" bIns="0" rtlCol="0" anchor="t">
              <a:spAutoFit/>
            </a:bodyPr>
            <a:lstStyle/>
            <a:p>
              <a:pPr marL="0" lvl="0" indent="0" algn="ctr">
                <a:lnSpc>
                  <a:spcPts val="3960"/>
                </a:lnSpc>
                <a:spcBef>
                  <a:spcPct val="0"/>
                </a:spcBef>
              </a:pPr>
              <a:r>
                <a:rPr lang="en-US" sz="3300" dirty="0">
                  <a:solidFill>
                    <a:srgbClr val="FFFFFF"/>
                  </a:solidFill>
                  <a:latin typeface="Cabin Bold"/>
                </a:rPr>
                <a:t>90856</a:t>
              </a:r>
            </a:p>
          </p:txBody>
        </p:sp>
        <p:sp>
          <p:nvSpPr>
            <p:cNvPr id="16" name="TextBox 16"/>
            <p:cNvSpPr txBox="1"/>
            <p:nvPr/>
          </p:nvSpPr>
          <p:spPr>
            <a:xfrm>
              <a:off x="0" y="1001566"/>
              <a:ext cx="5789761" cy="720091"/>
            </a:xfrm>
            <a:prstGeom prst="rect">
              <a:avLst/>
            </a:prstGeom>
          </p:spPr>
          <p:txBody>
            <a:bodyPr lIns="0" tIns="0" rIns="0" bIns="0" rtlCol="0" anchor="t">
              <a:spAutoFit/>
            </a:bodyPr>
            <a:lstStyle/>
            <a:p>
              <a:pPr marL="0" lvl="0" indent="0" algn="ctr">
                <a:lnSpc>
                  <a:spcPts val="4619"/>
                </a:lnSpc>
                <a:spcBef>
                  <a:spcPct val="0"/>
                </a:spcBef>
              </a:pPr>
              <a:r>
                <a:rPr lang="en-US" sz="3299">
                  <a:solidFill>
                    <a:srgbClr val="FFFFFF"/>
                  </a:solidFill>
                  <a:latin typeface="Muli"/>
                </a:rPr>
                <a:t>Phạm Thị Ngân</a:t>
              </a:r>
            </a:p>
          </p:txBody>
        </p:sp>
      </p:grpSp>
      <p:grpSp>
        <p:nvGrpSpPr>
          <p:cNvPr id="17" name="Group 17"/>
          <p:cNvGrpSpPr/>
          <p:nvPr/>
        </p:nvGrpSpPr>
        <p:grpSpPr>
          <a:xfrm>
            <a:off x="12835426" y="4415988"/>
            <a:ext cx="4342321" cy="1455023"/>
            <a:chOff x="0" y="0"/>
            <a:chExt cx="5789761" cy="1940031"/>
          </a:xfrm>
        </p:grpSpPr>
        <p:sp>
          <p:nvSpPr>
            <p:cNvPr id="18" name="TextBox 18"/>
            <p:cNvSpPr txBox="1"/>
            <p:nvPr/>
          </p:nvSpPr>
          <p:spPr>
            <a:xfrm>
              <a:off x="0" y="0"/>
              <a:ext cx="5789761" cy="660400"/>
            </a:xfrm>
            <a:prstGeom prst="rect">
              <a:avLst/>
            </a:prstGeom>
          </p:spPr>
          <p:txBody>
            <a:bodyPr lIns="0" tIns="0" rIns="0" bIns="0" rtlCol="0" anchor="t">
              <a:spAutoFit/>
            </a:bodyPr>
            <a:lstStyle/>
            <a:p>
              <a:pPr marL="0" lvl="0" indent="0" algn="ctr">
                <a:lnSpc>
                  <a:spcPts val="3960"/>
                </a:lnSpc>
                <a:spcBef>
                  <a:spcPct val="0"/>
                </a:spcBef>
              </a:pPr>
              <a:r>
                <a:rPr lang="en-US" sz="3300" dirty="0">
                  <a:solidFill>
                    <a:srgbClr val="FFFFFF"/>
                  </a:solidFill>
                  <a:latin typeface="Cabin Bold"/>
                </a:rPr>
                <a:t>92478</a:t>
              </a:r>
            </a:p>
          </p:txBody>
        </p:sp>
        <p:sp>
          <p:nvSpPr>
            <p:cNvPr id="19" name="TextBox 19"/>
            <p:cNvSpPr txBox="1"/>
            <p:nvPr/>
          </p:nvSpPr>
          <p:spPr>
            <a:xfrm>
              <a:off x="0" y="1001566"/>
              <a:ext cx="5789761" cy="720091"/>
            </a:xfrm>
            <a:prstGeom prst="rect">
              <a:avLst/>
            </a:prstGeom>
          </p:spPr>
          <p:txBody>
            <a:bodyPr lIns="0" tIns="0" rIns="0" bIns="0" rtlCol="0" anchor="t">
              <a:spAutoFit/>
            </a:bodyPr>
            <a:lstStyle/>
            <a:p>
              <a:pPr marL="0" lvl="0" indent="0" algn="ctr">
                <a:lnSpc>
                  <a:spcPts val="4619"/>
                </a:lnSpc>
                <a:spcBef>
                  <a:spcPct val="0"/>
                </a:spcBef>
              </a:pPr>
              <a:r>
                <a:rPr lang="en-US" sz="3299">
                  <a:solidFill>
                    <a:srgbClr val="FFFFFF"/>
                  </a:solidFill>
                  <a:latin typeface="Muli"/>
                </a:rPr>
                <a:t>Đào Quang Vinh</a:t>
              </a:r>
            </a:p>
          </p:txBody>
        </p:sp>
      </p:grpSp>
      <p:pic>
        <p:nvPicPr>
          <p:cNvPr id="20" name="Picture 19">
            <a:extLst>
              <a:ext uri="{FF2B5EF4-FFF2-40B4-BE49-F238E27FC236}">
                <a16:creationId xmlns:a16="http://schemas.microsoft.com/office/drawing/2014/main" id="{FE9EBB35-35EB-4525-A7A1-F79C13E85521}"/>
              </a:ext>
            </a:extLst>
          </p:cNvPr>
          <p:cNvPicPr>
            <a:picLocks noChangeAspect="1"/>
          </p:cNvPicPr>
          <p:nvPr/>
        </p:nvPicPr>
        <p:blipFill>
          <a:blip r:embed="rId4"/>
          <a:stretch>
            <a:fillRect/>
          </a:stretch>
        </p:blipFill>
        <p:spPr>
          <a:xfrm>
            <a:off x="256650" y="5714850"/>
            <a:ext cx="5486400" cy="44449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AC858052-C4B2-453C-87A3-CA58291D2508}"/>
              </a:ext>
            </a:extLst>
          </p:cNvPr>
          <p:cNvPicPr>
            <a:picLocks noChangeAspect="1"/>
          </p:cNvPicPr>
          <p:nvPr/>
        </p:nvPicPr>
        <p:blipFill>
          <a:blip r:embed="rId5"/>
          <a:stretch>
            <a:fillRect/>
          </a:stretch>
        </p:blipFill>
        <p:spPr>
          <a:xfrm>
            <a:off x="6494622" y="5714850"/>
            <a:ext cx="5486400" cy="44449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3D4F86C-BA10-40CE-91A9-1F43106B2425}"/>
              </a:ext>
            </a:extLst>
          </p:cNvPr>
          <p:cNvPicPr>
            <a:picLocks noChangeAspect="1"/>
          </p:cNvPicPr>
          <p:nvPr/>
        </p:nvPicPr>
        <p:blipFill>
          <a:blip r:embed="rId6"/>
          <a:stretch>
            <a:fillRect/>
          </a:stretch>
        </p:blipFill>
        <p:spPr>
          <a:xfrm>
            <a:off x="12544949" y="5758752"/>
            <a:ext cx="5486400" cy="44010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0" y="-38259"/>
            <a:ext cx="18348324" cy="10325259"/>
          </a:xfrm>
          <a:custGeom>
            <a:avLst/>
            <a:gdLst/>
            <a:ahLst/>
            <a:cxnLst/>
            <a:rect l="l" t="t" r="r" b="b"/>
            <a:pathLst>
              <a:path w="19759760" h="9598039">
                <a:moveTo>
                  <a:pt x="0" y="0"/>
                </a:moveTo>
                <a:lnTo>
                  <a:pt x="19759760" y="0"/>
                </a:lnTo>
                <a:lnTo>
                  <a:pt x="19759760" y="9598040"/>
                </a:lnTo>
                <a:lnTo>
                  <a:pt x="0" y="9598040"/>
                </a:lnTo>
                <a:lnTo>
                  <a:pt x="0" y="0"/>
                </a:lnTo>
                <a:close/>
              </a:path>
            </a:pathLst>
          </a:custGeom>
          <a:blipFill>
            <a:blip r:embed="rId2">
              <a:alphaModFix amt="47000"/>
            </a:blip>
            <a:stretch>
              <a:fillRect t="-7901" b="-7901"/>
            </a:stretch>
          </a:blipFill>
        </p:spPr>
      </p:sp>
      <p:grpSp>
        <p:nvGrpSpPr>
          <p:cNvPr id="3" name="Group 3"/>
          <p:cNvGrpSpPr/>
          <p:nvPr/>
        </p:nvGrpSpPr>
        <p:grpSpPr>
          <a:xfrm>
            <a:off x="9375086" y="2094177"/>
            <a:ext cx="8089122" cy="5938182"/>
            <a:chOff x="0" y="0"/>
            <a:chExt cx="10785495" cy="7917576"/>
          </a:xfrm>
        </p:grpSpPr>
        <p:sp>
          <p:nvSpPr>
            <p:cNvPr id="4" name="AutoShape 4"/>
            <p:cNvSpPr/>
            <p:nvPr/>
          </p:nvSpPr>
          <p:spPr>
            <a:xfrm>
              <a:off x="0" y="1102703"/>
              <a:ext cx="10785495" cy="0"/>
            </a:xfrm>
            <a:prstGeom prst="line">
              <a:avLst/>
            </a:prstGeom>
            <a:ln w="67265" cap="rnd">
              <a:solidFill>
                <a:srgbClr val="101010"/>
              </a:solidFill>
              <a:prstDash val="sysDot"/>
              <a:headEnd type="none" w="sm" len="sm"/>
              <a:tailEnd type="none" w="sm" len="sm"/>
            </a:ln>
          </p:spPr>
        </p:sp>
        <p:sp>
          <p:nvSpPr>
            <p:cNvPr id="5" name="AutoShape 5"/>
            <p:cNvSpPr/>
            <p:nvPr/>
          </p:nvSpPr>
          <p:spPr>
            <a:xfrm>
              <a:off x="0" y="2798013"/>
              <a:ext cx="10785495" cy="0"/>
            </a:xfrm>
            <a:prstGeom prst="line">
              <a:avLst/>
            </a:prstGeom>
            <a:ln w="67265" cap="rnd">
              <a:solidFill>
                <a:srgbClr val="101010"/>
              </a:solidFill>
              <a:prstDash val="sysDot"/>
              <a:headEnd type="none" w="sm" len="sm"/>
              <a:tailEnd type="none" w="sm" len="sm"/>
            </a:ln>
          </p:spPr>
        </p:sp>
        <p:sp>
          <p:nvSpPr>
            <p:cNvPr id="6" name="AutoShape 6"/>
            <p:cNvSpPr/>
            <p:nvPr/>
          </p:nvSpPr>
          <p:spPr>
            <a:xfrm>
              <a:off x="0" y="4493323"/>
              <a:ext cx="10785495" cy="0"/>
            </a:xfrm>
            <a:prstGeom prst="line">
              <a:avLst/>
            </a:prstGeom>
            <a:ln w="67265" cap="rnd">
              <a:solidFill>
                <a:srgbClr val="101010"/>
              </a:solidFill>
              <a:prstDash val="sysDot"/>
              <a:headEnd type="none" w="sm" len="sm"/>
              <a:tailEnd type="none" w="sm" len="sm"/>
            </a:ln>
          </p:spPr>
        </p:sp>
        <p:sp>
          <p:nvSpPr>
            <p:cNvPr id="7" name="AutoShape 7"/>
            <p:cNvSpPr/>
            <p:nvPr/>
          </p:nvSpPr>
          <p:spPr>
            <a:xfrm>
              <a:off x="0" y="6188633"/>
              <a:ext cx="10785495" cy="0"/>
            </a:xfrm>
            <a:prstGeom prst="line">
              <a:avLst/>
            </a:prstGeom>
            <a:ln w="67265" cap="rnd">
              <a:solidFill>
                <a:srgbClr val="101010"/>
              </a:solidFill>
              <a:prstDash val="sysDot"/>
              <a:headEnd type="none" w="sm" len="sm"/>
              <a:tailEnd type="none" w="sm" len="sm"/>
            </a:ln>
          </p:spPr>
        </p:sp>
        <p:sp>
          <p:nvSpPr>
            <p:cNvPr id="8" name="AutoShape 8"/>
            <p:cNvSpPr/>
            <p:nvPr/>
          </p:nvSpPr>
          <p:spPr>
            <a:xfrm>
              <a:off x="0" y="7883944"/>
              <a:ext cx="10785495" cy="0"/>
            </a:xfrm>
            <a:prstGeom prst="line">
              <a:avLst/>
            </a:prstGeom>
            <a:ln w="67265" cap="rnd">
              <a:solidFill>
                <a:srgbClr val="101010"/>
              </a:solidFill>
              <a:prstDash val="sysDot"/>
              <a:headEnd type="none" w="sm" len="sm"/>
              <a:tailEnd type="none" w="sm" len="sm"/>
            </a:ln>
          </p:spPr>
        </p:sp>
        <p:sp>
          <p:nvSpPr>
            <p:cNvPr id="9" name="TextBox 9"/>
            <p:cNvSpPr txBox="1"/>
            <p:nvPr/>
          </p:nvSpPr>
          <p:spPr>
            <a:xfrm>
              <a:off x="0" y="-114300"/>
              <a:ext cx="10785495" cy="690540"/>
            </a:xfrm>
            <a:prstGeom prst="rect">
              <a:avLst/>
            </a:prstGeom>
          </p:spPr>
          <p:txBody>
            <a:bodyPr lIns="0" tIns="0" rIns="0" bIns="0" rtlCol="0" anchor="t">
              <a:spAutoFit/>
            </a:bodyPr>
            <a:lstStyle/>
            <a:p>
              <a:pPr marL="628931" lvl="1" indent="-314465">
                <a:lnSpc>
                  <a:spcPts val="4660"/>
                </a:lnSpc>
                <a:buAutoNum type="arabicPeriod"/>
              </a:pPr>
              <a:r>
                <a:rPr lang="en-US" sz="2913" dirty="0">
                  <a:solidFill>
                    <a:srgbClr val="FEFFFD"/>
                  </a:solidFill>
                  <a:latin typeface="Fira Sans"/>
                </a:rPr>
                <a:t> </a:t>
              </a:r>
              <a:r>
                <a:rPr lang="en-US" sz="2913" dirty="0" err="1">
                  <a:solidFill>
                    <a:srgbClr val="FEFFFD"/>
                  </a:solidFill>
                  <a:latin typeface="Fira Sans"/>
                </a:rPr>
                <a:t>Mục</a:t>
              </a:r>
              <a:r>
                <a:rPr lang="en-US" sz="2913" dirty="0">
                  <a:solidFill>
                    <a:srgbClr val="FEFFFD"/>
                  </a:solidFill>
                  <a:latin typeface="Fira Sans"/>
                </a:rPr>
                <a:t> </a:t>
              </a:r>
              <a:r>
                <a:rPr lang="en-US" sz="2913" dirty="0" err="1">
                  <a:solidFill>
                    <a:srgbClr val="FEFFFD"/>
                  </a:solidFill>
                  <a:latin typeface="Fira Sans"/>
                </a:rPr>
                <a:t>tiêu</a:t>
              </a:r>
              <a:r>
                <a:rPr lang="en-US" sz="2913" dirty="0">
                  <a:solidFill>
                    <a:srgbClr val="FEFFFD"/>
                  </a:solidFill>
                  <a:latin typeface="Fira Sans"/>
                </a:rPr>
                <a:t> </a:t>
              </a:r>
              <a:r>
                <a:rPr lang="en-US" sz="2913" dirty="0" err="1">
                  <a:solidFill>
                    <a:srgbClr val="FEFFFD"/>
                  </a:solidFill>
                  <a:latin typeface="Fira Sans"/>
                </a:rPr>
                <a:t>của</a:t>
              </a:r>
              <a:r>
                <a:rPr lang="en-US" sz="2913" dirty="0">
                  <a:solidFill>
                    <a:srgbClr val="FEFFFD"/>
                  </a:solidFill>
                  <a:latin typeface="Fira Sans"/>
                </a:rPr>
                <a:t> </a:t>
              </a:r>
              <a:r>
                <a:rPr lang="en-US" sz="2913" dirty="0" err="1">
                  <a:solidFill>
                    <a:srgbClr val="FEFFFD"/>
                  </a:solidFill>
                  <a:latin typeface="Fira Sans"/>
                </a:rPr>
                <a:t>bài</a:t>
              </a:r>
              <a:r>
                <a:rPr lang="en-US" sz="2913" dirty="0">
                  <a:solidFill>
                    <a:srgbClr val="FEFFFD"/>
                  </a:solidFill>
                  <a:latin typeface="Fira Sans"/>
                </a:rPr>
                <a:t> </a:t>
              </a:r>
              <a:r>
                <a:rPr lang="en-US" sz="2913" dirty="0" err="1">
                  <a:solidFill>
                    <a:srgbClr val="FEFFFD"/>
                  </a:solidFill>
                  <a:latin typeface="Fira Sans"/>
                </a:rPr>
                <a:t>toán</a:t>
              </a:r>
              <a:endParaRPr lang="en-US" sz="2913" dirty="0">
                <a:solidFill>
                  <a:srgbClr val="FEFFFD"/>
                </a:solidFill>
                <a:latin typeface="Fira Sans"/>
              </a:endParaRPr>
            </a:p>
          </p:txBody>
        </p:sp>
        <p:sp>
          <p:nvSpPr>
            <p:cNvPr id="10" name="TextBox 10"/>
            <p:cNvSpPr txBox="1"/>
            <p:nvPr/>
          </p:nvSpPr>
          <p:spPr>
            <a:xfrm>
              <a:off x="0" y="1514866"/>
              <a:ext cx="10785495" cy="690540"/>
            </a:xfrm>
            <a:prstGeom prst="rect">
              <a:avLst/>
            </a:prstGeom>
          </p:spPr>
          <p:txBody>
            <a:bodyPr lIns="0" tIns="0" rIns="0" bIns="0" rtlCol="0" anchor="t">
              <a:spAutoFit/>
            </a:bodyPr>
            <a:lstStyle/>
            <a:p>
              <a:pPr>
                <a:lnSpc>
                  <a:spcPts val="4660"/>
                </a:lnSpc>
              </a:pPr>
              <a:r>
                <a:rPr lang="en-US" sz="2913">
                  <a:solidFill>
                    <a:srgbClr val="FEFFFD"/>
                  </a:solidFill>
                  <a:latin typeface="Fira Sans"/>
                </a:rPr>
                <a:t>    2. Các thành phần của hệ thống</a:t>
              </a:r>
            </a:p>
          </p:txBody>
        </p:sp>
        <p:sp>
          <p:nvSpPr>
            <p:cNvPr id="11" name="TextBox 11"/>
            <p:cNvSpPr txBox="1"/>
            <p:nvPr/>
          </p:nvSpPr>
          <p:spPr>
            <a:xfrm>
              <a:off x="0" y="3210176"/>
              <a:ext cx="10785495" cy="690540"/>
            </a:xfrm>
            <a:prstGeom prst="rect">
              <a:avLst/>
            </a:prstGeom>
          </p:spPr>
          <p:txBody>
            <a:bodyPr lIns="0" tIns="0" rIns="0" bIns="0" rtlCol="0" anchor="t">
              <a:spAutoFit/>
            </a:bodyPr>
            <a:lstStyle/>
            <a:p>
              <a:pPr>
                <a:lnSpc>
                  <a:spcPts val="4660"/>
                </a:lnSpc>
              </a:pPr>
              <a:r>
                <a:rPr lang="en-US" sz="2913">
                  <a:solidFill>
                    <a:srgbClr val="FEFFFD"/>
                  </a:solidFill>
                  <a:latin typeface="Fira Sans"/>
                </a:rPr>
                <a:t>    3. Thiết kế hệ thống</a:t>
              </a:r>
            </a:p>
          </p:txBody>
        </p:sp>
        <p:sp>
          <p:nvSpPr>
            <p:cNvPr id="12" name="TextBox 12"/>
            <p:cNvSpPr txBox="1"/>
            <p:nvPr/>
          </p:nvSpPr>
          <p:spPr>
            <a:xfrm>
              <a:off x="0" y="4905486"/>
              <a:ext cx="10785495" cy="690540"/>
            </a:xfrm>
            <a:prstGeom prst="rect">
              <a:avLst/>
            </a:prstGeom>
          </p:spPr>
          <p:txBody>
            <a:bodyPr lIns="0" tIns="0" rIns="0" bIns="0" rtlCol="0" anchor="t">
              <a:spAutoFit/>
            </a:bodyPr>
            <a:lstStyle/>
            <a:p>
              <a:pPr>
                <a:lnSpc>
                  <a:spcPts val="4660"/>
                </a:lnSpc>
              </a:pPr>
              <a:r>
                <a:rPr lang="en-US" sz="2913">
                  <a:solidFill>
                    <a:srgbClr val="FEFFFD"/>
                  </a:solidFill>
                  <a:latin typeface="Fira Sans"/>
                </a:rPr>
                <a:t>    4. Triển khai hệ thống</a:t>
              </a:r>
            </a:p>
          </p:txBody>
        </p:sp>
        <p:sp>
          <p:nvSpPr>
            <p:cNvPr id="13" name="TextBox 13"/>
            <p:cNvSpPr txBox="1"/>
            <p:nvPr/>
          </p:nvSpPr>
          <p:spPr>
            <a:xfrm>
              <a:off x="0" y="6600797"/>
              <a:ext cx="10785495" cy="690540"/>
            </a:xfrm>
            <a:prstGeom prst="rect">
              <a:avLst/>
            </a:prstGeom>
          </p:spPr>
          <p:txBody>
            <a:bodyPr lIns="0" tIns="0" rIns="0" bIns="0" rtlCol="0" anchor="t">
              <a:spAutoFit/>
            </a:bodyPr>
            <a:lstStyle/>
            <a:p>
              <a:pPr>
                <a:lnSpc>
                  <a:spcPts val="4660"/>
                </a:lnSpc>
              </a:pPr>
              <a:r>
                <a:rPr lang="en-US" sz="2913">
                  <a:solidFill>
                    <a:srgbClr val="FEFFFD"/>
                  </a:solidFill>
                  <a:latin typeface="Fira Sans"/>
                </a:rPr>
                <a:t>    5. Chương trình demo</a:t>
              </a:r>
            </a:p>
          </p:txBody>
        </p:sp>
      </p:grpSp>
      <p:sp>
        <p:nvSpPr>
          <p:cNvPr id="14" name="TextBox 14"/>
          <p:cNvSpPr txBox="1"/>
          <p:nvPr/>
        </p:nvSpPr>
        <p:spPr>
          <a:xfrm>
            <a:off x="2197344" y="4141597"/>
            <a:ext cx="6271100" cy="1104900"/>
          </a:xfrm>
          <a:prstGeom prst="rect">
            <a:avLst/>
          </a:prstGeom>
        </p:spPr>
        <p:txBody>
          <a:bodyPr lIns="0" tIns="0" rIns="0" bIns="0" rtlCol="0" anchor="t">
            <a:spAutoFit/>
          </a:bodyPr>
          <a:lstStyle/>
          <a:p>
            <a:pPr>
              <a:lnSpc>
                <a:spcPts val="8640"/>
              </a:lnSpc>
            </a:pPr>
            <a:r>
              <a:rPr lang="en-US" sz="7200" dirty="0" err="1">
                <a:solidFill>
                  <a:srgbClr val="FEFFFD"/>
                </a:solidFill>
                <a:latin typeface="Roboto Bold"/>
              </a:rPr>
              <a:t>Nội</a:t>
            </a:r>
            <a:r>
              <a:rPr lang="en-US" sz="7200" dirty="0">
                <a:solidFill>
                  <a:srgbClr val="FEFFFD"/>
                </a:solidFill>
                <a:latin typeface="Roboto Bold"/>
              </a:rPr>
              <a:t> dung </a:t>
            </a:r>
            <a:r>
              <a:rPr lang="en-US" sz="7200" dirty="0" err="1">
                <a:solidFill>
                  <a:srgbClr val="FEFFFD"/>
                </a:solidFill>
                <a:latin typeface="Roboto Bold"/>
              </a:rPr>
              <a:t>chính</a:t>
            </a:r>
            <a:endParaRPr lang="en-US" sz="7200" dirty="0">
              <a:solidFill>
                <a:srgbClr val="FEFFFD"/>
              </a:solidFill>
              <a:latin typeface="Robot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Freeform 2"/>
          <p:cNvSpPr/>
          <p:nvPr/>
        </p:nvSpPr>
        <p:spPr>
          <a:xfrm>
            <a:off x="10079299" y="2801041"/>
            <a:ext cx="7864382" cy="4166122"/>
          </a:xfrm>
          <a:custGeom>
            <a:avLst/>
            <a:gdLst/>
            <a:ahLst/>
            <a:cxnLst/>
            <a:rect l="l" t="t" r="r" b="b"/>
            <a:pathLst>
              <a:path w="7864382" h="4166122">
                <a:moveTo>
                  <a:pt x="0" y="0"/>
                </a:moveTo>
                <a:lnTo>
                  <a:pt x="7864382" y="0"/>
                </a:lnTo>
                <a:lnTo>
                  <a:pt x="7864382" y="4166123"/>
                </a:lnTo>
                <a:lnTo>
                  <a:pt x="0" y="4166123"/>
                </a:lnTo>
                <a:lnTo>
                  <a:pt x="0" y="0"/>
                </a:lnTo>
                <a:close/>
              </a:path>
            </a:pathLst>
          </a:custGeom>
          <a:blipFill>
            <a:blip r:embed="rId3"/>
            <a:stretch>
              <a:fillRect t="-2836" b="-2836"/>
            </a:stretch>
          </a:blipFill>
        </p:spPr>
      </p:sp>
      <p:sp>
        <p:nvSpPr>
          <p:cNvPr id="3" name="TextBox 3"/>
          <p:cNvSpPr txBox="1"/>
          <p:nvPr/>
        </p:nvSpPr>
        <p:spPr>
          <a:xfrm>
            <a:off x="0" y="933450"/>
            <a:ext cx="7918297" cy="854077"/>
          </a:xfrm>
          <a:prstGeom prst="rect">
            <a:avLst/>
          </a:prstGeom>
        </p:spPr>
        <p:txBody>
          <a:bodyPr lIns="0" tIns="0" rIns="0" bIns="0" rtlCol="0" anchor="t">
            <a:spAutoFit/>
          </a:bodyPr>
          <a:lstStyle/>
          <a:p>
            <a:pPr algn="ctr">
              <a:lnSpc>
                <a:spcPts val="6999"/>
              </a:lnSpc>
              <a:spcBef>
                <a:spcPct val="0"/>
              </a:spcBef>
            </a:pPr>
            <a:r>
              <a:rPr lang="en-US" sz="4999" dirty="0">
                <a:solidFill>
                  <a:schemeClr val="bg1"/>
                </a:solidFill>
                <a:latin typeface="Fira Sans"/>
              </a:rPr>
              <a:t>1.Mục </a:t>
            </a:r>
            <a:r>
              <a:rPr lang="en-US" sz="4999" dirty="0" err="1">
                <a:solidFill>
                  <a:schemeClr val="bg1"/>
                </a:solidFill>
                <a:latin typeface="Fira Sans"/>
              </a:rPr>
              <a:t>tiêu</a:t>
            </a:r>
            <a:r>
              <a:rPr lang="en-US" sz="4999" dirty="0">
                <a:solidFill>
                  <a:schemeClr val="bg1"/>
                </a:solidFill>
                <a:latin typeface="Fira Sans"/>
              </a:rPr>
              <a:t> </a:t>
            </a:r>
            <a:r>
              <a:rPr lang="en-US" sz="4999" dirty="0" err="1">
                <a:solidFill>
                  <a:schemeClr val="bg1"/>
                </a:solidFill>
                <a:latin typeface="Fira Sans"/>
              </a:rPr>
              <a:t>bài</a:t>
            </a:r>
            <a:r>
              <a:rPr lang="en-US" sz="4999" dirty="0">
                <a:solidFill>
                  <a:schemeClr val="bg1"/>
                </a:solidFill>
                <a:latin typeface="Fira Sans"/>
              </a:rPr>
              <a:t> </a:t>
            </a:r>
            <a:r>
              <a:rPr lang="en-US" sz="4999" dirty="0" err="1">
                <a:solidFill>
                  <a:schemeClr val="bg1"/>
                </a:solidFill>
                <a:latin typeface="Fira Sans"/>
              </a:rPr>
              <a:t>toán</a:t>
            </a:r>
            <a:endParaRPr lang="en-US" sz="4999" dirty="0">
              <a:solidFill>
                <a:schemeClr val="bg1"/>
              </a:solidFill>
              <a:latin typeface="Fira Sans"/>
            </a:endParaRPr>
          </a:p>
        </p:txBody>
      </p:sp>
      <p:sp>
        <p:nvSpPr>
          <p:cNvPr id="4" name="TextBox 4"/>
          <p:cNvSpPr txBox="1"/>
          <p:nvPr/>
        </p:nvSpPr>
        <p:spPr>
          <a:xfrm>
            <a:off x="0" y="2347138"/>
            <a:ext cx="10627513" cy="4537845"/>
          </a:xfrm>
          <a:prstGeom prst="rect">
            <a:avLst/>
          </a:prstGeom>
        </p:spPr>
        <p:txBody>
          <a:bodyPr lIns="0" tIns="0" rIns="0" bIns="0" rtlCol="0" anchor="t">
            <a:spAutoFit/>
          </a:bodyPr>
          <a:lstStyle/>
          <a:p>
            <a:pPr marL="782851" lvl="1" indent="-391425">
              <a:lnSpc>
                <a:spcPts val="5076"/>
              </a:lnSpc>
              <a:buFont typeface="Arial"/>
              <a:buChar char="•"/>
            </a:pPr>
            <a:r>
              <a:rPr lang="en-US" sz="3625" dirty="0" err="1">
                <a:solidFill>
                  <a:schemeClr val="bg1"/>
                </a:solidFill>
                <a:latin typeface="Fira Sans Light"/>
              </a:rPr>
              <a:t>Xã</a:t>
            </a:r>
            <a:r>
              <a:rPr lang="en-US" sz="3625" dirty="0">
                <a:solidFill>
                  <a:schemeClr val="bg1"/>
                </a:solidFill>
                <a:latin typeface="Fira Sans Light"/>
              </a:rPr>
              <a:t> </a:t>
            </a:r>
            <a:r>
              <a:rPr lang="en-US" sz="3625" dirty="0" err="1">
                <a:solidFill>
                  <a:schemeClr val="bg1"/>
                </a:solidFill>
                <a:latin typeface="Fira Sans Light"/>
              </a:rPr>
              <a:t>hội</a:t>
            </a:r>
            <a:r>
              <a:rPr lang="en-US" sz="3625" dirty="0">
                <a:solidFill>
                  <a:schemeClr val="bg1"/>
                </a:solidFill>
                <a:latin typeface="Fira Sans Light"/>
              </a:rPr>
              <a:t> </a:t>
            </a:r>
            <a:r>
              <a:rPr lang="en-US" sz="3625" dirty="0" err="1">
                <a:solidFill>
                  <a:schemeClr val="bg1"/>
                </a:solidFill>
                <a:latin typeface="Fira Sans Light"/>
              </a:rPr>
              <a:t>ngày</a:t>
            </a:r>
            <a:r>
              <a:rPr lang="en-US" sz="3625" dirty="0">
                <a:solidFill>
                  <a:schemeClr val="bg1"/>
                </a:solidFill>
                <a:latin typeface="Fira Sans Light"/>
              </a:rPr>
              <a:t> </a:t>
            </a:r>
            <a:r>
              <a:rPr lang="en-US" sz="3625" dirty="0" err="1">
                <a:solidFill>
                  <a:schemeClr val="bg1"/>
                </a:solidFill>
                <a:latin typeface="Fira Sans Light"/>
              </a:rPr>
              <a:t>càng</a:t>
            </a:r>
            <a:r>
              <a:rPr lang="en-US" sz="3625" dirty="0">
                <a:solidFill>
                  <a:schemeClr val="bg1"/>
                </a:solidFill>
                <a:latin typeface="Fira Sans Light"/>
              </a:rPr>
              <a:t> </a:t>
            </a:r>
            <a:r>
              <a:rPr lang="en-US" sz="3625" dirty="0" err="1">
                <a:solidFill>
                  <a:schemeClr val="bg1"/>
                </a:solidFill>
                <a:latin typeface="Fira Sans Light"/>
              </a:rPr>
              <a:t>phát</a:t>
            </a:r>
            <a:r>
              <a:rPr lang="en-US" sz="3625" dirty="0">
                <a:solidFill>
                  <a:schemeClr val="bg1"/>
                </a:solidFill>
                <a:latin typeface="Fira Sans Light"/>
              </a:rPr>
              <a:t> </a:t>
            </a:r>
            <a:r>
              <a:rPr lang="en-US" sz="3625" dirty="0" err="1">
                <a:solidFill>
                  <a:schemeClr val="bg1"/>
                </a:solidFill>
                <a:latin typeface="Fira Sans Light"/>
              </a:rPr>
              <a:t>triển</a:t>
            </a:r>
            <a:r>
              <a:rPr lang="en-US" sz="3625" dirty="0">
                <a:solidFill>
                  <a:schemeClr val="bg1"/>
                </a:solidFill>
                <a:latin typeface="Fira Sans Light"/>
              </a:rPr>
              <a:t>, </a:t>
            </a:r>
            <a:r>
              <a:rPr lang="en-US" sz="3625" dirty="0" err="1">
                <a:solidFill>
                  <a:schemeClr val="bg1"/>
                </a:solidFill>
                <a:latin typeface="Fira Sans Light"/>
              </a:rPr>
              <a:t>nhu</a:t>
            </a:r>
            <a:r>
              <a:rPr lang="en-US" sz="3625" dirty="0">
                <a:solidFill>
                  <a:schemeClr val="bg1"/>
                </a:solidFill>
                <a:latin typeface="Fira Sans Light"/>
              </a:rPr>
              <a:t> </a:t>
            </a:r>
            <a:r>
              <a:rPr lang="en-US" sz="3625" dirty="0" err="1">
                <a:solidFill>
                  <a:schemeClr val="bg1"/>
                </a:solidFill>
                <a:latin typeface="Fira Sans Light"/>
              </a:rPr>
              <a:t>cầu</a:t>
            </a:r>
            <a:r>
              <a:rPr lang="en-US" sz="3625" dirty="0">
                <a:solidFill>
                  <a:schemeClr val="bg1"/>
                </a:solidFill>
                <a:latin typeface="Fira Sans Light"/>
              </a:rPr>
              <a:t> </a:t>
            </a:r>
            <a:r>
              <a:rPr lang="en-US" sz="3625" dirty="0" err="1">
                <a:solidFill>
                  <a:schemeClr val="bg1"/>
                </a:solidFill>
                <a:latin typeface="Fira Sans Light"/>
              </a:rPr>
              <a:t>công</a:t>
            </a:r>
            <a:r>
              <a:rPr lang="en-US" sz="3625" dirty="0">
                <a:solidFill>
                  <a:schemeClr val="bg1"/>
                </a:solidFill>
                <a:latin typeface="Fira Sans Light"/>
              </a:rPr>
              <a:t> </a:t>
            </a:r>
            <a:r>
              <a:rPr lang="en-US" sz="3625" dirty="0" err="1">
                <a:solidFill>
                  <a:schemeClr val="bg1"/>
                </a:solidFill>
                <a:latin typeface="Fira Sans Light"/>
              </a:rPr>
              <a:t>việc</a:t>
            </a:r>
            <a:r>
              <a:rPr lang="en-US" sz="3625" dirty="0">
                <a:solidFill>
                  <a:schemeClr val="bg1"/>
                </a:solidFill>
                <a:latin typeface="Fira Sans Light"/>
              </a:rPr>
              <a:t> </a:t>
            </a:r>
            <a:r>
              <a:rPr lang="en-US" sz="3625" dirty="0" err="1">
                <a:solidFill>
                  <a:schemeClr val="bg1"/>
                </a:solidFill>
                <a:latin typeface="Fira Sans Light"/>
              </a:rPr>
              <a:t>ngày</a:t>
            </a:r>
            <a:r>
              <a:rPr lang="en-US" sz="3625" dirty="0">
                <a:solidFill>
                  <a:schemeClr val="bg1"/>
                </a:solidFill>
                <a:latin typeface="Fira Sans Light"/>
              </a:rPr>
              <a:t> </a:t>
            </a:r>
            <a:r>
              <a:rPr lang="en-US" sz="3625" dirty="0" err="1">
                <a:solidFill>
                  <a:schemeClr val="bg1"/>
                </a:solidFill>
                <a:latin typeface="Fira Sans Light"/>
              </a:rPr>
              <a:t>càng</a:t>
            </a:r>
            <a:r>
              <a:rPr lang="en-US" sz="3625" dirty="0">
                <a:solidFill>
                  <a:schemeClr val="bg1"/>
                </a:solidFill>
                <a:latin typeface="Fira Sans Light"/>
              </a:rPr>
              <a:t> </a:t>
            </a:r>
            <a:r>
              <a:rPr lang="en-US" sz="3625" dirty="0" err="1">
                <a:solidFill>
                  <a:schemeClr val="bg1"/>
                </a:solidFill>
                <a:latin typeface="Fira Sans Light"/>
              </a:rPr>
              <a:t>cao</a:t>
            </a:r>
            <a:r>
              <a:rPr lang="en-US" sz="3625" dirty="0">
                <a:solidFill>
                  <a:schemeClr val="bg1"/>
                </a:solidFill>
                <a:latin typeface="Fira Sans Light"/>
              </a:rPr>
              <a:t> </a:t>
            </a:r>
            <a:r>
              <a:rPr lang="en-US" sz="3625" dirty="0" err="1">
                <a:solidFill>
                  <a:schemeClr val="bg1"/>
                </a:solidFill>
                <a:latin typeface="Fira Sans Light"/>
              </a:rPr>
              <a:t>dẫn</a:t>
            </a:r>
            <a:r>
              <a:rPr lang="en-US" sz="3625" dirty="0">
                <a:solidFill>
                  <a:schemeClr val="bg1"/>
                </a:solidFill>
                <a:latin typeface="Fira Sans Light"/>
              </a:rPr>
              <a:t> </a:t>
            </a:r>
            <a:r>
              <a:rPr lang="en-US" sz="3625" dirty="0" err="1">
                <a:solidFill>
                  <a:schemeClr val="bg1"/>
                </a:solidFill>
                <a:latin typeface="Fira Sans Light"/>
              </a:rPr>
              <a:t>đến</a:t>
            </a:r>
            <a:r>
              <a:rPr lang="en-US" sz="3625" dirty="0">
                <a:solidFill>
                  <a:schemeClr val="bg1"/>
                </a:solidFill>
                <a:latin typeface="Fira Sans Light"/>
              </a:rPr>
              <a:t> </a:t>
            </a:r>
            <a:r>
              <a:rPr lang="en-US" sz="3625" dirty="0" err="1">
                <a:solidFill>
                  <a:schemeClr val="bg1"/>
                </a:solidFill>
                <a:latin typeface="Fira Sans Light"/>
              </a:rPr>
              <a:t>khó</a:t>
            </a:r>
            <a:r>
              <a:rPr lang="en-US" sz="3625" dirty="0">
                <a:solidFill>
                  <a:schemeClr val="bg1"/>
                </a:solidFill>
                <a:latin typeface="Fira Sans Light"/>
              </a:rPr>
              <a:t> </a:t>
            </a:r>
            <a:r>
              <a:rPr lang="en-US" sz="3625" dirty="0" err="1">
                <a:solidFill>
                  <a:schemeClr val="bg1"/>
                </a:solidFill>
                <a:latin typeface="Fira Sans Light"/>
              </a:rPr>
              <a:t>khăn</a:t>
            </a:r>
            <a:r>
              <a:rPr lang="en-US" sz="3625" dirty="0">
                <a:solidFill>
                  <a:schemeClr val="bg1"/>
                </a:solidFill>
                <a:latin typeface="Fira Sans Light"/>
              </a:rPr>
              <a:t> </a:t>
            </a:r>
            <a:r>
              <a:rPr lang="en-US" sz="3625" dirty="0" err="1">
                <a:solidFill>
                  <a:schemeClr val="bg1"/>
                </a:solidFill>
                <a:latin typeface="Fira Sans Light"/>
              </a:rPr>
              <a:t>trong</a:t>
            </a:r>
            <a:r>
              <a:rPr lang="en-US" sz="3625" dirty="0">
                <a:solidFill>
                  <a:schemeClr val="bg1"/>
                </a:solidFill>
                <a:latin typeface="Fira Sans Light"/>
              </a:rPr>
              <a:t> </a:t>
            </a:r>
            <a:r>
              <a:rPr lang="en-US" sz="3625" dirty="0" err="1">
                <a:solidFill>
                  <a:schemeClr val="bg1"/>
                </a:solidFill>
                <a:latin typeface="Fira Sans Light"/>
              </a:rPr>
              <a:t>quản</a:t>
            </a:r>
            <a:r>
              <a:rPr lang="en-US" sz="3625" dirty="0">
                <a:solidFill>
                  <a:schemeClr val="bg1"/>
                </a:solidFill>
                <a:latin typeface="Fira Sans Light"/>
              </a:rPr>
              <a:t> </a:t>
            </a:r>
            <a:r>
              <a:rPr lang="en-US" sz="3625" dirty="0" err="1">
                <a:solidFill>
                  <a:schemeClr val="bg1"/>
                </a:solidFill>
                <a:latin typeface="Fira Sans Light"/>
              </a:rPr>
              <a:t>lý</a:t>
            </a:r>
            <a:r>
              <a:rPr lang="en-US" sz="3625" dirty="0">
                <a:solidFill>
                  <a:schemeClr val="bg1"/>
                </a:solidFill>
                <a:latin typeface="Fira Sans Light"/>
              </a:rPr>
              <a:t> </a:t>
            </a:r>
            <a:r>
              <a:rPr lang="en-US" sz="3625" dirty="0" err="1">
                <a:solidFill>
                  <a:schemeClr val="bg1"/>
                </a:solidFill>
                <a:latin typeface="Fira Sans Light"/>
              </a:rPr>
              <a:t>công</a:t>
            </a:r>
            <a:r>
              <a:rPr lang="en-US" sz="3625" dirty="0">
                <a:solidFill>
                  <a:schemeClr val="bg1"/>
                </a:solidFill>
                <a:latin typeface="Fira Sans Light"/>
              </a:rPr>
              <a:t> </a:t>
            </a:r>
            <a:r>
              <a:rPr lang="en-US" sz="3625" dirty="0" err="1">
                <a:solidFill>
                  <a:schemeClr val="bg1"/>
                </a:solidFill>
                <a:latin typeface="Fira Sans Light"/>
              </a:rPr>
              <a:t>việc</a:t>
            </a:r>
            <a:r>
              <a:rPr lang="en-US" sz="3625" dirty="0">
                <a:solidFill>
                  <a:schemeClr val="bg1"/>
                </a:solidFill>
                <a:latin typeface="Fira Sans Light"/>
              </a:rPr>
              <a:t> </a:t>
            </a:r>
            <a:r>
              <a:rPr lang="en-US" sz="3625" dirty="0" err="1">
                <a:solidFill>
                  <a:schemeClr val="bg1"/>
                </a:solidFill>
                <a:latin typeface="Fira Sans Light"/>
              </a:rPr>
              <a:t>hiệu</a:t>
            </a:r>
            <a:r>
              <a:rPr lang="en-US" sz="3625" dirty="0">
                <a:solidFill>
                  <a:schemeClr val="bg1"/>
                </a:solidFill>
                <a:latin typeface="Fira Sans Light"/>
              </a:rPr>
              <a:t> </a:t>
            </a:r>
            <a:r>
              <a:rPr lang="en-US" sz="3625" dirty="0" err="1">
                <a:solidFill>
                  <a:schemeClr val="bg1"/>
                </a:solidFill>
                <a:latin typeface="Fira Sans Light"/>
              </a:rPr>
              <a:t>quả</a:t>
            </a:r>
            <a:r>
              <a:rPr lang="en-US" sz="3625" dirty="0">
                <a:solidFill>
                  <a:schemeClr val="bg1"/>
                </a:solidFill>
                <a:latin typeface="Fira Sans Light"/>
              </a:rPr>
              <a:t>. </a:t>
            </a:r>
          </a:p>
          <a:p>
            <a:pPr marL="782851" lvl="1" indent="-391425">
              <a:lnSpc>
                <a:spcPts val="5076"/>
              </a:lnSpc>
              <a:buFont typeface="Arial"/>
              <a:buChar char="•"/>
            </a:pPr>
            <a:r>
              <a:rPr lang="en-US" sz="3625" dirty="0" err="1">
                <a:solidFill>
                  <a:schemeClr val="bg1"/>
                </a:solidFill>
                <a:latin typeface="Fira Sans Bold"/>
              </a:rPr>
              <a:t>Vấn</a:t>
            </a:r>
            <a:r>
              <a:rPr lang="en-US" sz="3625" dirty="0">
                <a:solidFill>
                  <a:schemeClr val="bg1"/>
                </a:solidFill>
                <a:latin typeface="Fira Sans Bold"/>
              </a:rPr>
              <a:t> </a:t>
            </a:r>
            <a:r>
              <a:rPr lang="en-US" sz="3625" dirty="0" err="1">
                <a:solidFill>
                  <a:schemeClr val="bg1"/>
                </a:solidFill>
                <a:latin typeface="Fira Sans Bold"/>
              </a:rPr>
              <a:t>đề</a:t>
            </a:r>
            <a:r>
              <a:rPr lang="en-US" sz="3625" dirty="0">
                <a:solidFill>
                  <a:schemeClr val="bg1"/>
                </a:solidFill>
                <a:latin typeface="Fira Sans Bold"/>
              </a:rPr>
              <a:t> </a:t>
            </a:r>
            <a:r>
              <a:rPr lang="en-US" sz="3625" dirty="0" err="1">
                <a:solidFill>
                  <a:schemeClr val="bg1"/>
                </a:solidFill>
                <a:latin typeface="Fira Sans Bold"/>
              </a:rPr>
              <a:t>đặt</a:t>
            </a:r>
            <a:r>
              <a:rPr lang="en-US" sz="3625" dirty="0">
                <a:solidFill>
                  <a:schemeClr val="bg1"/>
                </a:solidFill>
                <a:latin typeface="Fira Sans Bold"/>
              </a:rPr>
              <a:t> ra: </a:t>
            </a:r>
            <a:r>
              <a:rPr lang="en-US" sz="3625" dirty="0" err="1">
                <a:solidFill>
                  <a:schemeClr val="bg1"/>
                </a:solidFill>
                <a:latin typeface="Fira Sans Light"/>
              </a:rPr>
              <a:t>Làm</a:t>
            </a:r>
            <a:r>
              <a:rPr lang="en-US" sz="3625" dirty="0">
                <a:solidFill>
                  <a:schemeClr val="bg1"/>
                </a:solidFill>
                <a:latin typeface="Fira Sans Light"/>
              </a:rPr>
              <a:t> </a:t>
            </a:r>
            <a:r>
              <a:rPr lang="en-US" sz="3625" dirty="0" err="1">
                <a:solidFill>
                  <a:schemeClr val="bg1"/>
                </a:solidFill>
                <a:latin typeface="Fira Sans Light"/>
              </a:rPr>
              <a:t>thế</a:t>
            </a:r>
            <a:r>
              <a:rPr lang="en-US" sz="3625" dirty="0">
                <a:solidFill>
                  <a:schemeClr val="bg1"/>
                </a:solidFill>
                <a:latin typeface="Fira Sans Light"/>
              </a:rPr>
              <a:t> </a:t>
            </a:r>
            <a:r>
              <a:rPr lang="en-US" sz="3625" dirty="0" err="1">
                <a:solidFill>
                  <a:schemeClr val="bg1"/>
                </a:solidFill>
                <a:latin typeface="Fira Sans Light"/>
              </a:rPr>
              <a:t>nào</a:t>
            </a:r>
            <a:r>
              <a:rPr lang="en-US" sz="3625" dirty="0">
                <a:solidFill>
                  <a:schemeClr val="bg1"/>
                </a:solidFill>
                <a:latin typeface="Fira Sans Light"/>
              </a:rPr>
              <a:t> </a:t>
            </a:r>
            <a:r>
              <a:rPr lang="en-US" sz="3625" dirty="0" err="1">
                <a:solidFill>
                  <a:schemeClr val="bg1"/>
                </a:solidFill>
                <a:latin typeface="Fira Sans Light"/>
              </a:rPr>
              <a:t>để</a:t>
            </a:r>
            <a:r>
              <a:rPr lang="en-US" sz="3625" dirty="0">
                <a:solidFill>
                  <a:schemeClr val="bg1"/>
                </a:solidFill>
                <a:latin typeface="Fira Sans Light"/>
              </a:rPr>
              <a:t> </a:t>
            </a:r>
            <a:r>
              <a:rPr lang="en-US" sz="3625" dirty="0" err="1">
                <a:solidFill>
                  <a:schemeClr val="bg1"/>
                </a:solidFill>
                <a:latin typeface="Fira Sans Light"/>
              </a:rPr>
              <a:t>quản</a:t>
            </a:r>
            <a:r>
              <a:rPr lang="en-US" sz="3625" dirty="0">
                <a:solidFill>
                  <a:schemeClr val="bg1"/>
                </a:solidFill>
                <a:latin typeface="Fira Sans Light"/>
              </a:rPr>
              <a:t> </a:t>
            </a:r>
            <a:r>
              <a:rPr lang="en-US" sz="3625" dirty="0" err="1">
                <a:solidFill>
                  <a:schemeClr val="bg1"/>
                </a:solidFill>
                <a:latin typeface="Fira Sans Light"/>
              </a:rPr>
              <a:t>lý</a:t>
            </a:r>
            <a:r>
              <a:rPr lang="en-US" sz="3625" dirty="0">
                <a:solidFill>
                  <a:schemeClr val="bg1"/>
                </a:solidFill>
                <a:latin typeface="Fira Sans Light"/>
              </a:rPr>
              <a:t> </a:t>
            </a:r>
            <a:r>
              <a:rPr lang="en-US" sz="3625" dirty="0" err="1">
                <a:solidFill>
                  <a:schemeClr val="bg1"/>
                </a:solidFill>
                <a:latin typeface="Fira Sans Light"/>
              </a:rPr>
              <a:t>công</a:t>
            </a:r>
            <a:r>
              <a:rPr lang="en-US" sz="3625" dirty="0">
                <a:solidFill>
                  <a:schemeClr val="bg1"/>
                </a:solidFill>
                <a:latin typeface="Fira Sans Light"/>
              </a:rPr>
              <a:t> </a:t>
            </a:r>
            <a:r>
              <a:rPr lang="en-US" sz="3625" dirty="0" err="1">
                <a:solidFill>
                  <a:schemeClr val="bg1"/>
                </a:solidFill>
                <a:latin typeface="Fira Sans Light"/>
              </a:rPr>
              <a:t>việc</a:t>
            </a:r>
            <a:r>
              <a:rPr lang="en-US" sz="3625" dirty="0">
                <a:solidFill>
                  <a:schemeClr val="bg1"/>
                </a:solidFill>
                <a:latin typeface="Fira Sans Light"/>
              </a:rPr>
              <a:t> </a:t>
            </a:r>
            <a:r>
              <a:rPr lang="en-US" sz="3625" dirty="0" err="1">
                <a:solidFill>
                  <a:schemeClr val="bg1"/>
                </a:solidFill>
                <a:latin typeface="Fira Sans Light"/>
              </a:rPr>
              <a:t>hiệu</a:t>
            </a:r>
            <a:r>
              <a:rPr lang="en-US" sz="3625" dirty="0">
                <a:solidFill>
                  <a:schemeClr val="bg1"/>
                </a:solidFill>
                <a:latin typeface="Fira Sans Light"/>
              </a:rPr>
              <a:t> </a:t>
            </a:r>
            <a:r>
              <a:rPr lang="en-US" sz="3625" dirty="0" err="1">
                <a:solidFill>
                  <a:schemeClr val="bg1"/>
                </a:solidFill>
                <a:latin typeface="Fira Sans Light"/>
              </a:rPr>
              <a:t>quả</a:t>
            </a:r>
            <a:r>
              <a:rPr lang="en-US" sz="3625" dirty="0">
                <a:solidFill>
                  <a:schemeClr val="bg1"/>
                </a:solidFill>
                <a:latin typeface="Fira Sans Light"/>
              </a:rPr>
              <a:t>?</a:t>
            </a:r>
          </a:p>
          <a:p>
            <a:pPr marL="782851" lvl="1" indent="-391425">
              <a:lnSpc>
                <a:spcPts val="5076"/>
              </a:lnSpc>
              <a:spcBef>
                <a:spcPct val="0"/>
              </a:spcBef>
              <a:buFont typeface="Arial"/>
              <a:buChar char="•"/>
            </a:pPr>
            <a:r>
              <a:rPr lang="en-US" sz="3625" dirty="0" err="1">
                <a:solidFill>
                  <a:schemeClr val="bg1"/>
                </a:solidFill>
                <a:latin typeface="Fira Sans Bold"/>
              </a:rPr>
              <a:t>Trả</a:t>
            </a:r>
            <a:r>
              <a:rPr lang="en-US" sz="3625" dirty="0">
                <a:solidFill>
                  <a:schemeClr val="bg1"/>
                </a:solidFill>
                <a:latin typeface="Fira Sans Bold"/>
              </a:rPr>
              <a:t> </a:t>
            </a:r>
            <a:r>
              <a:rPr lang="en-US" sz="3625" dirty="0" err="1">
                <a:solidFill>
                  <a:schemeClr val="bg1"/>
                </a:solidFill>
                <a:latin typeface="Fira Sans Bold"/>
              </a:rPr>
              <a:t>lời</a:t>
            </a:r>
            <a:r>
              <a:rPr lang="en-US" sz="3625" dirty="0">
                <a:solidFill>
                  <a:schemeClr val="bg1"/>
                </a:solidFill>
                <a:latin typeface="Fira Sans Bold"/>
              </a:rPr>
              <a:t>:</a:t>
            </a:r>
            <a:r>
              <a:rPr lang="en-US" sz="3625" dirty="0">
                <a:solidFill>
                  <a:schemeClr val="bg1"/>
                </a:solidFill>
                <a:latin typeface="Fira Sans Light"/>
              </a:rPr>
              <a:t> </a:t>
            </a:r>
            <a:r>
              <a:rPr lang="en-US" sz="3625" dirty="0" err="1">
                <a:solidFill>
                  <a:schemeClr val="bg1"/>
                </a:solidFill>
                <a:latin typeface="Fira Sans Light"/>
              </a:rPr>
              <a:t>Xây</a:t>
            </a:r>
            <a:r>
              <a:rPr lang="en-US" sz="3625" dirty="0">
                <a:solidFill>
                  <a:schemeClr val="bg1"/>
                </a:solidFill>
                <a:latin typeface="Fira Sans Light"/>
              </a:rPr>
              <a:t> </a:t>
            </a:r>
            <a:r>
              <a:rPr lang="en-US" sz="3625" dirty="0" err="1">
                <a:solidFill>
                  <a:schemeClr val="bg1"/>
                </a:solidFill>
                <a:latin typeface="Fira Sans Light"/>
              </a:rPr>
              <a:t>dựng</a:t>
            </a:r>
            <a:r>
              <a:rPr lang="en-US" sz="3625" dirty="0">
                <a:solidFill>
                  <a:schemeClr val="bg1"/>
                </a:solidFill>
                <a:latin typeface="Fira Sans Light"/>
              </a:rPr>
              <a:t> </a:t>
            </a:r>
            <a:r>
              <a:rPr lang="en-US" sz="3625" dirty="0" err="1">
                <a:solidFill>
                  <a:schemeClr val="bg1"/>
                </a:solidFill>
                <a:latin typeface="Fira Sans Light"/>
              </a:rPr>
              <a:t>một</a:t>
            </a:r>
            <a:r>
              <a:rPr lang="en-US" sz="3625" dirty="0">
                <a:solidFill>
                  <a:schemeClr val="bg1"/>
                </a:solidFill>
                <a:latin typeface="Fira Sans Light"/>
              </a:rPr>
              <a:t> </a:t>
            </a:r>
            <a:r>
              <a:rPr lang="en-US" sz="3625" dirty="0" err="1">
                <a:solidFill>
                  <a:schemeClr val="bg1"/>
                </a:solidFill>
                <a:latin typeface="Fira Sans Light"/>
              </a:rPr>
              <a:t>ứng</a:t>
            </a:r>
            <a:r>
              <a:rPr lang="en-US" sz="3625" dirty="0">
                <a:solidFill>
                  <a:schemeClr val="bg1"/>
                </a:solidFill>
                <a:latin typeface="Fira Sans Light"/>
              </a:rPr>
              <a:t> </a:t>
            </a:r>
            <a:r>
              <a:rPr lang="en-US" sz="3625" dirty="0" err="1">
                <a:solidFill>
                  <a:schemeClr val="bg1"/>
                </a:solidFill>
                <a:latin typeface="Fira Sans Light"/>
              </a:rPr>
              <a:t>dụng</a:t>
            </a:r>
            <a:r>
              <a:rPr lang="en-US" sz="3625" dirty="0">
                <a:solidFill>
                  <a:schemeClr val="bg1"/>
                </a:solidFill>
                <a:latin typeface="Fira Sans Light"/>
              </a:rPr>
              <a:t> </a:t>
            </a:r>
            <a:r>
              <a:rPr lang="en-US" sz="3625" dirty="0" err="1">
                <a:solidFill>
                  <a:schemeClr val="bg1"/>
                </a:solidFill>
                <a:latin typeface="Fira Sans Light"/>
              </a:rPr>
              <a:t>phân</a:t>
            </a:r>
            <a:r>
              <a:rPr lang="en-US" sz="3625" dirty="0">
                <a:solidFill>
                  <a:schemeClr val="bg1"/>
                </a:solidFill>
                <a:latin typeface="Fira Sans Light"/>
              </a:rPr>
              <a:t> chia </a:t>
            </a:r>
            <a:r>
              <a:rPr lang="en-US" sz="3625" dirty="0" err="1">
                <a:solidFill>
                  <a:schemeClr val="bg1"/>
                </a:solidFill>
                <a:latin typeface="Fira Sans Light"/>
              </a:rPr>
              <a:t>công</a:t>
            </a:r>
            <a:r>
              <a:rPr lang="en-US" sz="3625" dirty="0">
                <a:solidFill>
                  <a:schemeClr val="bg1"/>
                </a:solidFill>
                <a:latin typeface="Fira Sans Light"/>
              </a:rPr>
              <a:t> </a:t>
            </a:r>
            <a:r>
              <a:rPr lang="en-US" sz="3625" dirty="0" err="1">
                <a:solidFill>
                  <a:schemeClr val="bg1"/>
                </a:solidFill>
                <a:latin typeface="Fira Sans Light"/>
              </a:rPr>
              <a:t>việc</a:t>
            </a:r>
            <a:r>
              <a:rPr lang="en-US" sz="3625" dirty="0">
                <a:solidFill>
                  <a:schemeClr val="bg1"/>
                </a:solidFill>
                <a:latin typeface="Fira Sans Light"/>
              </a:rPr>
              <a:t> </a:t>
            </a:r>
            <a:r>
              <a:rPr lang="en-US" sz="3625" dirty="0" err="1">
                <a:solidFill>
                  <a:schemeClr val="bg1"/>
                </a:solidFill>
                <a:latin typeface="Fira Sans Light"/>
              </a:rPr>
              <a:t>hiệu</a:t>
            </a:r>
            <a:r>
              <a:rPr lang="en-US" sz="3625" dirty="0">
                <a:solidFill>
                  <a:schemeClr val="bg1"/>
                </a:solidFill>
                <a:latin typeface="Fira Sans Light"/>
              </a:rPr>
              <a:t> </a:t>
            </a:r>
            <a:r>
              <a:rPr lang="en-US" sz="3625" dirty="0" err="1">
                <a:solidFill>
                  <a:schemeClr val="bg1"/>
                </a:solidFill>
                <a:latin typeface="Fira Sans Light"/>
              </a:rPr>
              <a:t>quả</a:t>
            </a:r>
            <a:endParaRPr lang="en-US" sz="3625" dirty="0">
              <a:solidFill>
                <a:schemeClr val="bg1"/>
              </a:solidFill>
              <a:latin typeface="Fira Sans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 calcmode="lin" valueType="num">
                                      <p:cBhvr additive="base">
                                        <p:cTn id="2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 y="0"/>
            <a:ext cx="18288001" cy="10287000"/>
          </a:xfrm>
          <a:custGeom>
            <a:avLst/>
            <a:gdLst/>
            <a:ahLst/>
            <a:cxnLst/>
            <a:rect l="l" t="t" r="r" b="b"/>
            <a:pathLst>
              <a:path w="19431000" h="9715500">
                <a:moveTo>
                  <a:pt x="0" y="0"/>
                </a:moveTo>
                <a:lnTo>
                  <a:pt x="19431000" y="0"/>
                </a:lnTo>
                <a:lnTo>
                  <a:pt x="19431000" y="9715500"/>
                </a:lnTo>
                <a:lnTo>
                  <a:pt x="0" y="9715500"/>
                </a:lnTo>
                <a:lnTo>
                  <a:pt x="0" y="0"/>
                </a:lnTo>
                <a:close/>
              </a:path>
            </a:pathLst>
          </a:custGeom>
          <a:blipFill>
            <a:blip r:embed="rId2">
              <a:alphaModFix amt="42000"/>
            </a:blip>
            <a:stretch>
              <a:fillRect/>
            </a:stretch>
          </a:blipFill>
        </p:spPr>
      </p:sp>
      <p:sp>
        <p:nvSpPr>
          <p:cNvPr id="3" name="AutoShape 3"/>
          <p:cNvSpPr/>
          <p:nvPr/>
        </p:nvSpPr>
        <p:spPr>
          <a:xfrm rot="-5400000">
            <a:off x="6051702" y="5124450"/>
            <a:ext cx="6109053" cy="0"/>
          </a:xfrm>
          <a:prstGeom prst="line">
            <a:avLst/>
          </a:prstGeom>
          <a:ln w="38100" cap="rnd">
            <a:solidFill>
              <a:srgbClr val="2E2D2D"/>
            </a:solidFill>
            <a:prstDash val="sysDot"/>
            <a:headEnd type="none" w="sm" len="sm"/>
            <a:tailEnd type="none" w="sm" len="sm"/>
          </a:ln>
        </p:spPr>
      </p:sp>
      <p:sp>
        <p:nvSpPr>
          <p:cNvPr id="4" name="TextBox 4"/>
          <p:cNvSpPr txBox="1"/>
          <p:nvPr/>
        </p:nvSpPr>
        <p:spPr>
          <a:xfrm>
            <a:off x="1066472" y="4832985"/>
            <a:ext cx="6940062" cy="405765"/>
          </a:xfrm>
          <a:prstGeom prst="rect">
            <a:avLst/>
          </a:prstGeom>
        </p:spPr>
        <p:txBody>
          <a:bodyPr lIns="0" tIns="0" rIns="0" bIns="0" rtlCol="0" anchor="t">
            <a:spAutoFit/>
          </a:bodyPr>
          <a:lstStyle/>
          <a:p>
            <a:pPr algn="ctr">
              <a:lnSpc>
                <a:spcPts val="3359"/>
              </a:lnSpc>
            </a:pPr>
            <a:r>
              <a:rPr lang="en-US" sz="2400" dirty="0" err="1">
                <a:solidFill>
                  <a:srgbClr val="FEFFFD"/>
                </a:solidFill>
                <a:latin typeface="Fira Sans"/>
              </a:rPr>
              <a:t>Lưu</a:t>
            </a:r>
            <a:r>
              <a:rPr lang="en-US" sz="2400" dirty="0">
                <a:solidFill>
                  <a:srgbClr val="FEFFFD"/>
                </a:solidFill>
                <a:latin typeface="Fira Sans"/>
              </a:rPr>
              <a:t> </a:t>
            </a:r>
            <a:r>
              <a:rPr lang="en-US" sz="2400" dirty="0" err="1">
                <a:solidFill>
                  <a:srgbClr val="FEFFFD"/>
                </a:solidFill>
                <a:latin typeface="Fira Sans"/>
              </a:rPr>
              <a:t>trữ</a:t>
            </a:r>
            <a:r>
              <a:rPr lang="en-US" sz="2400" dirty="0">
                <a:solidFill>
                  <a:srgbClr val="FEFFFD"/>
                </a:solidFill>
                <a:latin typeface="Fira Sans"/>
              </a:rPr>
              <a:t> </a:t>
            </a:r>
            <a:r>
              <a:rPr lang="en-US" sz="2400" dirty="0" err="1">
                <a:solidFill>
                  <a:srgbClr val="FEFFFD"/>
                </a:solidFill>
                <a:latin typeface="Fira Sans"/>
              </a:rPr>
              <a:t>danh</a:t>
            </a:r>
            <a:r>
              <a:rPr lang="en-US" sz="2400" dirty="0">
                <a:solidFill>
                  <a:srgbClr val="FEFFFD"/>
                </a:solidFill>
                <a:latin typeface="Fira Sans"/>
              </a:rPr>
              <a:t> </a:t>
            </a:r>
            <a:r>
              <a:rPr lang="en-US" sz="2400" dirty="0" err="1">
                <a:solidFill>
                  <a:srgbClr val="FEFFFD"/>
                </a:solidFill>
                <a:latin typeface="Fira Sans"/>
              </a:rPr>
              <a:t>sách</a:t>
            </a:r>
            <a:r>
              <a:rPr lang="en-US" sz="2400" dirty="0">
                <a:solidFill>
                  <a:srgbClr val="FEFFFD"/>
                </a:solidFill>
                <a:latin typeface="Fira Sans"/>
              </a:rPr>
              <a:t> </a:t>
            </a:r>
            <a:r>
              <a:rPr lang="en-US" sz="2400" dirty="0" err="1">
                <a:solidFill>
                  <a:srgbClr val="FEFFFD"/>
                </a:solidFill>
                <a:latin typeface="Fira Sans"/>
              </a:rPr>
              <a:t>công</a:t>
            </a:r>
            <a:r>
              <a:rPr lang="en-US" sz="2400" dirty="0">
                <a:solidFill>
                  <a:srgbClr val="FEFFFD"/>
                </a:solidFill>
                <a:latin typeface="Fira Sans"/>
              </a:rPr>
              <a:t> </a:t>
            </a:r>
            <a:r>
              <a:rPr lang="en-US" sz="2400" dirty="0" err="1">
                <a:solidFill>
                  <a:srgbClr val="FEFFFD"/>
                </a:solidFill>
                <a:latin typeface="Fira Sans"/>
              </a:rPr>
              <a:t>việc</a:t>
            </a:r>
            <a:r>
              <a:rPr lang="en-US" sz="2400" dirty="0">
                <a:solidFill>
                  <a:srgbClr val="FEFFFD"/>
                </a:solidFill>
                <a:latin typeface="Fira Sans"/>
              </a:rPr>
              <a:t> </a:t>
            </a:r>
            <a:r>
              <a:rPr lang="en-US" sz="2400" dirty="0" err="1">
                <a:solidFill>
                  <a:srgbClr val="FEFFFD"/>
                </a:solidFill>
                <a:latin typeface="Fira Sans"/>
              </a:rPr>
              <a:t>và</a:t>
            </a:r>
            <a:r>
              <a:rPr lang="en-US" sz="2400" dirty="0">
                <a:solidFill>
                  <a:srgbClr val="FEFFFD"/>
                </a:solidFill>
                <a:latin typeface="Fira Sans"/>
              </a:rPr>
              <a:t> </a:t>
            </a:r>
            <a:r>
              <a:rPr lang="en-US" sz="2400" dirty="0" err="1">
                <a:solidFill>
                  <a:srgbClr val="FEFFFD"/>
                </a:solidFill>
                <a:latin typeface="Fira Sans"/>
              </a:rPr>
              <a:t>thông</a:t>
            </a:r>
            <a:r>
              <a:rPr lang="en-US" sz="2400" dirty="0">
                <a:solidFill>
                  <a:srgbClr val="FEFFFD"/>
                </a:solidFill>
                <a:latin typeface="Fira Sans"/>
              </a:rPr>
              <a:t> tin</a:t>
            </a:r>
          </a:p>
        </p:txBody>
      </p:sp>
      <p:sp>
        <p:nvSpPr>
          <p:cNvPr id="5" name="TextBox 5"/>
          <p:cNvSpPr txBox="1"/>
          <p:nvPr/>
        </p:nvSpPr>
        <p:spPr>
          <a:xfrm>
            <a:off x="1066472" y="5915550"/>
            <a:ext cx="6940062" cy="405765"/>
          </a:xfrm>
          <a:prstGeom prst="rect">
            <a:avLst/>
          </a:prstGeom>
        </p:spPr>
        <p:txBody>
          <a:bodyPr lIns="0" tIns="0" rIns="0" bIns="0" rtlCol="0" anchor="t">
            <a:spAutoFit/>
          </a:bodyPr>
          <a:lstStyle/>
          <a:p>
            <a:pPr algn="ctr">
              <a:lnSpc>
                <a:spcPts val="3359"/>
              </a:lnSpc>
            </a:pPr>
            <a:r>
              <a:rPr lang="en-US" sz="2400" dirty="0" err="1">
                <a:solidFill>
                  <a:srgbClr val="FEFFFD"/>
                </a:solidFill>
                <a:latin typeface="Fira Sans"/>
              </a:rPr>
              <a:t>Quản</a:t>
            </a:r>
            <a:r>
              <a:rPr lang="en-US" sz="2400" dirty="0">
                <a:solidFill>
                  <a:srgbClr val="FEFFFD"/>
                </a:solidFill>
                <a:latin typeface="Fira Sans"/>
              </a:rPr>
              <a:t> </a:t>
            </a:r>
            <a:r>
              <a:rPr lang="en-US" sz="2400" dirty="0" err="1">
                <a:solidFill>
                  <a:srgbClr val="FEFFFD"/>
                </a:solidFill>
                <a:latin typeface="Fira Sans"/>
              </a:rPr>
              <a:t>lý</a:t>
            </a:r>
            <a:r>
              <a:rPr lang="en-US" sz="2400" dirty="0">
                <a:solidFill>
                  <a:srgbClr val="FEFFFD"/>
                </a:solidFill>
                <a:latin typeface="Fira Sans"/>
              </a:rPr>
              <a:t> </a:t>
            </a:r>
            <a:r>
              <a:rPr lang="en-US" sz="2400" dirty="0" err="1">
                <a:solidFill>
                  <a:srgbClr val="FEFFFD"/>
                </a:solidFill>
                <a:latin typeface="Fira Sans"/>
              </a:rPr>
              <a:t>kết</a:t>
            </a:r>
            <a:r>
              <a:rPr lang="en-US" sz="2400" dirty="0">
                <a:solidFill>
                  <a:srgbClr val="FEFFFD"/>
                </a:solidFill>
                <a:latin typeface="Fira Sans"/>
              </a:rPr>
              <a:t> </a:t>
            </a:r>
            <a:r>
              <a:rPr lang="en-US" sz="2400" dirty="0" err="1">
                <a:solidFill>
                  <a:srgbClr val="FEFFFD"/>
                </a:solidFill>
                <a:latin typeface="Fira Sans"/>
              </a:rPr>
              <a:t>nối</a:t>
            </a:r>
            <a:r>
              <a:rPr lang="en-US" sz="2400" dirty="0">
                <a:solidFill>
                  <a:srgbClr val="FEFFFD"/>
                </a:solidFill>
                <a:latin typeface="Fira Sans"/>
              </a:rPr>
              <a:t> </a:t>
            </a:r>
            <a:r>
              <a:rPr lang="en-US" sz="2400" dirty="0" err="1">
                <a:solidFill>
                  <a:srgbClr val="FEFFFD"/>
                </a:solidFill>
                <a:latin typeface="Fira Sans"/>
              </a:rPr>
              <a:t>với</a:t>
            </a:r>
            <a:r>
              <a:rPr lang="en-US" sz="2400" dirty="0">
                <a:solidFill>
                  <a:srgbClr val="FEFFFD"/>
                </a:solidFill>
                <a:latin typeface="Fira Sans"/>
              </a:rPr>
              <a:t> </a:t>
            </a:r>
            <a:r>
              <a:rPr lang="en-US" sz="2400" dirty="0" err="1">
                <a:solidFill>
                  <a:srgbClr val="FEFFFD"/>
                </a:solidFill>
                <a:latin typeface="Fira Sans"/>
              </a:rPr>
              <a:t>các</a:t>
            </a:r>
            <a:r>
              <a:rPr lang="en-US" sz="2400" dirty="0">
                <a:solidFill>
                  <a:srgbClr val="FEFFFD"/>
                </a:solidFill>
                <a:latin typeface="Fira Sans"/>
              </a:rPr>
              <a:t> client</a:t>
            </a:r>
          </a:p>
        </p:txBody>
      </p:sp>
      <p:sp>
        <p:nvSpPr>
          <p:cNvPr id="6" name="TextBox 6"/>
          <p:cNvSpPr txBox="1"/>
          <p:nvPr/>
        </p:nvSpPr>
        <p:spPr>
          <a:xfrm>
            <a:off x="1066472" y="6998115"/>
            <a:ext cx="6940062" cy="824865"/>
          </a:xfrm>
          <a:prstGeom prst="rect">
            <a:avLst/>
          </a:prstGeom>
        </p:spPr>
        <p:txBody>
          <a:bodyPr lIns="0" tIns="0" rIns="0" bIns="0" rtlCol="0" anchor="t">
            <a:spAutoFit/>
          </a:bodyPr>
          <a:lstStyle/>
          <a:p>
            <a:pPr algn="ctr">
              <a:lnSpc>
                <a:spcPts val="3359"/>
              </a:lnSpc>
            </a:pPr>
            <a:r>
              <a:rPr lang="en-US" sz="2400">
                <a:solidFill>
                  <a:srgbClr val="FEFFFD"/>
                </a:solidFill>
                <a:latin typeface="Fira Sans"/>
              </a:rPr>
              <a:t>Cập nhật trạng thái công việc theo hành động của client</a:t>
            </a:r>
          </a:p>
        </p:txBody>
      </p:sp>
      <p:sp>
        <p:nvSpPr>
          <p:cNvPr id="7" name="TextBox 7"/>
          <p:cNvSpPr txBox="1"/>
          <p:nvPr/>
        </p:nvSpPr>
        <p:spPr>
          <a:xfrm>
            <a:off x="1066472" y="2787474"/>
            <a:ext cx="6940062" cy="812800"/>
          </a:xfrm>
          <a:prstGeom prst="rect">
            <a:avLst/>
          </a:prstGeom>
        </p:spPr>
        <p:txBody>
          <a:bodyPr lIns="0" tIns="0" rIns="0" bIns="0" rtlCol="0" anchor="t">
            <a:spAutoFit/>
          </a:bodyPr>
          <a:lstStyle/>
          <a:p>
            <a:pPr algn="ctr">
              <a:lnSpc>
                <a:spcPts val="6500"/>
              </a:lnSpc>
            </a:pPr>
            <a:r>
              <a:rPr lang="en-US" sz="5000" dirty="0" err="1">
                <a:solidFill>
                  <a:srgbClr val="FEFFFD"/>
                </a:solidFill>
                <a:latin typeface="Roboto Bold"/>
              </a:rPr>
              <a:t>Chức</a:t>
            </a:r>
            <a:r>
              <a:rPr lang="en-US" sz="5000" dirty="0">
                <a:solidFill>
                  <a:srgbClr val="FEFFFD"/>
                </a:solidFill>
                <a:latin typeface="Roboto Bold"/>
              </a:rPr>
              <a:t> </a:t>
            </a:r>
            <a:r>
              <a:rPr lang="en-US" sz="5000" dirty="0" err="1">
                <a:solidFill>
                  <a:srgbClr val="FEFFFD"/>
                </a:solidFill>
                <a:latin typeface="Roboto Bold"/>
              </a:rPr>
              <a:t>năng</a:t>
            </a:r>
            <a:endParaRPr lang="en-US" sz="5000" dirty="0">
              <a:solidFill>
                <a:srgbClr val="FEFFFD"/>
              </a:solidFill>
              <a:latin typeface="Roboto Bold"/>
            </a:endParaRPr>
          </a:p>
        </p:txBody>
      </p:sp>
      <p:sp>
        <p:nvSpPr>
          <p:cNvPr id="8" name="TextBox 8"/>
          <p:cNvSpPr txBox="1"/>
          <p:nvPr/>
        </p:nvSpPr>
        <p:spPr>
          <a:xfrm>
            <a:off x="10281467" y="4832985"/>
            <a:ext cx="6940062" cy="405765"/>
          </a:xfrm>
          <a:prstGeom prst="rect">
            <a:avLst/>
          </a:prstGeom>
        </p:spPr>
        <p:txBody>
          <a:bodyPr lIns="0" tIns="0" rIns="0" bIns="0" rtlCol="0" anchor="t">
            <a:spAutoFit/>
          </a:bodyPr>
          <a:lstStyle/>
          <a:p>
            <a:pPr algn="ctr">
              <a:lnSpc>
                <a:spcPts val="3359"/>
              </a:lnSpc>
            </a:pPr>
            <a:r>
              <a:rPr lang="en-US" sz="2400" dirty="0" err="1">
                <a:solidFill>
                  <a:srgbClr val="FEFFFD"/>
                </a:solidFill>
                <a:latin typeface="Fira Sans"/>
              </a:rPr>
              <a:t>Khả</a:t>
            </a:r>
            <a:r>
              <a:rPr lang="en-US" sz="2400" dirty="0">
                <a:solidFill>
                  <a:srgbClr val="FEFFFD"/>
                </a:solidFill>
                <a:latin typeface="Fira Sans"/>
              </a:rPr>
              <a:t> </a:t>
            </a:r>
            <a:r>
              <a:rPr lang="en-US" sz="2400" dirty="0" err="1">
                <a:solidFill>
                  <a:srgbClr val="FEFFFD"/>
                </a:solidFill>
                <a:latin typeface="Fira Sans"/>
              </a:rPr>
              <a:t>năng</a:t>
            </a:r>
            <a:r>
              <a:rPr lang="en-US" sz="2400" dirty="0">
                <a:solidFill>
                  <a:srgbClr val="FEFFFD"/>
                </a:solidFill>
                <a:latin typeface="Fira Sans"/>
              </a:rPr>
              <a:t> </a:t>
            </a:r>
            <a:r>
              <a:rPr lang="en-US" sz="2400" dirty="0" err="1">
                <a:solidFill>
                  <a:srgbClr val="FEFFFD"/>
                </a:solidFill>
                <a:latin typeface="Fira Sans"/>
              </a:rPr>
              <a:t>lưu</a:t>
            </a:r>
            <a:r>
              <a:rPr lang="en-US" sz="2400" dirty="0">
                <a:solidFill>
                  <a:srgbClr val="FEFFFD"/>
                </a:solidFill>
                <a:latin typeface="Fira Sans"/>
              </a:rPr>
              <a:t> </a:t>
            </a:r>
            <a:r>
              <a:rPr lang="en-US" sz="2400" dirty="0" err="1">
                <a:solidFill>
                  <a:srgbClr val="FEFFFD"/>
                </a:solidFill>
                <a:latin typeface="Fira Sans"/>
              </a:rPr>
              <a:t>trữ</a:t>
            </a:r>
            <a:r>
              <a:rPr lang="en-US" sz="2400" dirty="0">
                <a:solidFill>
                  <a:srgbClr val="FEFFFD"/>
                </a:solidFill>
                <a:latin typeface="Fira Sans"/>
              </a:rPr>
              <a:t> </a:t>
            </a:r>
            <a:r>
              <a:rPr lang="en-US" sz="2400" dirty="0" err="1">
                <a:solidFill>
                  <a:srgbClr val="FEFFFD"/>
                </a:solidFill>
                <a:latin typeface="Fira Sans"/>
              </a:rPr>
              <a:t>và</a:t>
            </a:r>
            <a:r>
              <a:rPr lang="en-US" sz="2400" dirty="0">
                <a:solidFill>
                  <a:srgbClr val="FEFFFD"/>
                </a:solidFill>
                <a:latin typeface="Fira Sans"/>
              </a:rPr>
              <a:t> </a:t>
            </a:r>
            <a:r>
              <a:rPr lang="en-US" sz="2400" dirty="0" err="1">
                <a:solidFill>
                  <a:srgbClr val="FEFFFD"/>
                </a:solidFill>
                <a:latin typeface="Fira Sans"/>
              </a:rPr>
              <a:t>quản</a:t>
            </a:r>
            <a:r>
              <a:rPr lang="en-US" sz="2400" dirty="0">
                <a:solidFill>
                  <a:srgbClr val="FEFFFD"/>
                </a:solidFill>
                <a:latin typeface="Fira Sans"/>
              </a:rPr>
              <a:t> </a:t>
            </a:r>
            <a:r>
              <a:rPr lang="en-US" sz="2400" dirty="0" err="1">
                <a:solidFill>
                  <a:srgbClr val="FEFFFD"/>
                </a:solidFill>
                <a:latin typeface="Fira Sans"/>
              </a:rPr>
              <a:t>lý</a:t>
            </a:r>
            <a:r>
              <a:rPr lang="en-US" sz="2400" dirty="0">
                <a:solidFill>
                  <a:srgbClr val="FEFFFD"/>
                </a:solidFill>
                <a:latin typeface="Fira Sans"/>
              </a:rPr>
              <a:t> </a:t>
            </a:r>
            <a:r>
              <a:rPr lang="en-US" sz="2400" dirty="0" err="1">
                <a:solidFill>
                  <a:srgbClr val="FEFFFD"/>
                </a:solidFill>
                <a:latin typeface="Fira Sans"/>
              </a:rPr>
              <a:t>dữ</a:t>
            </a:r>
            <a:r>
              <a:rPr lang="en-US" sz="2400" dirty="0">
                <a:solidFill>
                  <a:srgbClr val="FEFFFD"/>
                </a:solidFill>
                <a:latin typeface="Fira Sans"/>
              </a:rPr>
              <a:t> </a:t>
            </a:r>
            <a:r>
              <a:rPr lang="en-US" sz="2400" dirty="0" err="1">
                <a:solidFill>
                  <a:srgbClr val="FEFFFD"/>
                </a:solidFill>
                <a:latin typeface="Fira Sans"/>
              </a:rPr>
              <a:t>liệu</a:t>
            </a:r>
            <a:r>
              <a:rPr lang="en-US" sz="2400" dirty="0">
                <a:solidFill>
                  <a:srgbClr val="FEFFFD"/>
                </a:solidFill>
                <a:latin typeface="Fira Sans"/>
              </a:rPr>
              <a:t> </a:t>
            </a:r>
            <a:r>
              <a:rPr lang="en-US" sz="2400" dirty="0" err="1">
                <a:solidFill>
                  <a:srgbClr val="FEFFFD"/>
                </a:solidFill>
                <a:latin typeface="Fira Sans"/>
              </a:rPr>
              <a:t>hiệu</a:t>
            </a:r>
            <a:r>
              <a:rPr lang="en-US" sz="2400" dirty="0">
                <a:solidFill>
                  <a:srgbClr val="FEFFFD"/>
                </a:solidFill>
                <a:latin typeface="Fira Sans"/>
              </a:rPr>
              <a:t> </a:t>
            </a:r>
            <a:r>
              <a:rPr lang="en-US" sz="2400" dirty="0" err="1">
                <a:solidFill>
                  <a:srgbClr val="FEFFFD"/>
                </a:solidFill>
                <a:latin typeface="Fira Sans"/>
              </a:rPr>
              <a:t>quả</a:t>
            </a:r>
            <a:endParaRPr lang="en-US" sz="2400" dirty="0">
              <a:solidFill>
                <a:srgbClr val="FEFFFD"/>
              </a:solidFill>
              <a:latin typeface="Fira Sans"/>
            </a:endParaRPr>
          </a:p>
        </p:txBody>
      </p:sp>
      <p:sp>
        <p:nvSpPr>
          <p:cNvPr id="9" name="TextBox 9"/>
          <p:cNvSpPr txBox="1"/>
          <p:nvPr/>
        </p:nvSpPr>
        <p:spPr>
          <a:xfrm>
            <a:off x="10281467" y="5915550"/>
            <a:ext cx="6940062" cy="405765"/>
          </a:xfrm>
          <a:prstGeom prst="rect">
            <a:avLst/>
          </a:prstGeom>
        </p:spPr>
        <p:txBody>
          <a:bodyPr lIns="0" tIns="0" rIns="0" bIns="0" rtlCol="0" anchor="t">
            <a:spAutoFit/>
          </a:bodyPr>
          <a:lstStyle/>
          <a:p>
            <a:pPr algn="ctr">
              <a:lnSpc>
                <a:spcPts val="3359"/>
              </a:lnSpc>
            </a:pPr>
            <a:r>
              <a:rPr lang="en-US" sz="2400" dirty="0" err="1">
                <a:solidFill>
                  <a:srgbClr val="FEFFFD"/>
                </a:solidFill>
                <a:latin typeface="Fira Sans"/>
              </a:rPr>
              <a:t>Khả</a:t>
            </a:r>
            <a:r>
              <a:rPr lang="en-US" sz="2400" dirty="0">
                <a:solidFill>
                  <a:srgbClr val="FEFFFD"/>
                </a:solidFill>
                <a:latin typeface="Fira Sans"/>
              </a:rPr>
              <a:t> </a:t>
            </a:r>
            <a:r>
              <a:rPr lang="en-US" sz="2400" dirty="0" err="1">
                <a:solidFill>
                  <a:srgbClr val="FEFFFD"/>
                </a:solidFill>
                <a:latin typeface="Fira Sans"/>
              </a:rPr>
              <a:t>năng</a:t>
            </a:r>
            <a:r>
              <a:rPr lang="en-US" sz="2400" dirty="0">
                <a:solidFill>
                  <a:srgbClr val="FEFFFD"/>
                </a:solidFill>
                <a:latin typeface="Fira Sans"/>
              </a:rPr>
              <a:t> </a:t>
            </a:r>
            <a:r>
              <a:rPr lang="en-US" sz="2400" dirty="0" err="1">
                <a:solidFill>
                  <a:srgbClr val="FEFFFD"/>
                </a:solidFill>
                <a:latin typeface="Fira Sans"/>
              </a:rPr>
              <a:t>xử</a:t>
            </a:r>
            <a:r>
              <a:rPr lang="en-US" sz="2400" dirty="0">
                <a:solidFill>
                  <a:srgbClr val="FEFFFD"/>
                </a:solidFill>
                <a:latin typeface="Fira Sans"/>
              </a:rPr>
              <a:t> </a:t>
            </a:r>
            <a:r>
              <a:rPr lang="en-US" sz="2400" dirty="0" err="1">
                <a:solidFill>
                  <a:srgbClr val="FEFFFD"/>
                </a:solidFill>
                <a:latin typeface="Fira Sans"/>
              </a:rPr>
              <a:t>lý</a:t>
            </a:r>
            <a:r>
              <a:rPr lang="en-US" sz="2400" dirty="0">
                <a:solidFill>
                  <a:srgbClr val="FEFFFD"/>
                </a:solidFill>
                <a:latin typeface="Fira Sans"/>
              </a:rPr>
              <a:t> </a:t>
            </a:r>
            <a:r>
              <a:rPr lang="en-US" sz="2400" dirty="0" err="1">
                <a:solidFill>
                  <a:srgbClr val="FEFFFD"/>
                </a:solidFill>
                <a:latin typeface="Fira Sans"/>
              </a:rPr>
              <a:t>đồng</a:t>
            </a:r>
            <a:r>
              <a:rPr lang="en-US" sz="2400" dirty="0">
                <a:solidFill>
                  <a:srgbClr val="FEFFFD"/>
                </a:solidFill>
                <a:latin typeface="Fira Sans"/>
              </a:rPr>
              <a:t> </a:t>
            </a:r>
            <a:r>
              <a:rPr lang="en-US" sz="2400" dirty="0" err="1">
                <a:solidFill>
                  <a:srgbClr val="FEFFFD"/>
                </a:solidFill>
                <a:latin typeface="Fira Sans"/>
              </a:rPr>
              <a:t>thời</a:t>
            </a:r>
            <a:r>
              <a:rPr lang="en-US" sz="2400" dirty="0">
                <a:solidFill>
                  <a:srgbClr val="FEFFFD"/>
                </a:solidFill>
                <a:latin typeface="Fira Sans"/>
              </a:rPr>
              <a:t> </a:t>
            </a:r>
            <a:r>
              <a:rPr lang="en-US" sz="2400" dirty="0" err="1">
                <a:solidFill>
                  <a:srgbClr val="FEFFFD"/>
                </a:solidFill>
                <a:latin typeface="Fira Sans"/>
              </a:rPr>
              <a:t>nhiều</a:t>
            </a:r>
            <a:r>
              <a:rPr lang="en-US" sz="2400" dirty="0">
                <a:solidFill>
                  <a:srgbClr val="FEFFFD"/>
                </a:solidFill>
                <a:latin typeface="Fira Sans"/>
              </a:rPr>
              <a:t> </a:t>
            </a:r>
            <a:r>
              <a:rPr lang="en-US" sz="2400" dirty="0" err="1">
                <a:solidFill>
                  <a:srgbClr val="FEFFFD"/>
                </a:solidFill>
                <a:latin typeface="Fira Sans"/>
              </a:rPr>
              <a:t>kết</a:t>
            </a:r>
            <a:r>
              <a:rPr lang="en-US" sz="2400" dirty="0">
                <a:solidFill>
                  <a:srgbClr val="FEFFFD"/>
                </a:solidFill>
                <a:latin typeface="Fira Sans"/>
              </a:rPr>
              <a:t> </a:t>
            </a:r>
            <a:r>
              <a:rPr lang="en-US" sz="2400" dirty="0" err="1">
                <a:solidFill>
                  <a:srgbClr val="FEFFFD"/>
                </a:solidFill>
                <a:latin typeface="Fira Sans"/>
              </a:rPr>
              <a:t>nối</a:t>
            </a:r>
            <a:r>
              <a:rPr lang="en-US" sz="2400" dirty="0">
                <a:solidFill>
                  <a:srgbClr val="FEFFFD"/>
                </a:solidFill>
                <a:latin typeface="Fira Sans"/>
              </a:rPr>
              <a:t> </a:t>
            </a:r>
            <a:r>
              <a:rPr lang="en-US" sz="2400" dirty="0" err="1">
                <a:solidFill>
                  <a:srgbClr val="FEFFFD"/>
                </a:solidFill>
                <a:latin typeface="Fira Sans"/>
              </a:rPr>
              <a:t>từ</a:t>
            </a:r>
            <a:r>
              <a:rPr lang="en-US" sz="2400" dirty="0">
                <a:solidFill>
                  <a:srgbClr val="FEFFFD"/>
                </a:solidFill>
                <a:latin typeface="Fira Sans"/>
              </a:rPr>
              <a:t> Client</a:t>
            </a:r>
          </a:p>
        </p:txBody>
      </p:sp>
      <p:sp>
        <p:nvSpPr>
          <p:cNvPr id="10" name="TextBox 10"/>
          <p:cNvSpPr txBox="1"/>
          <p:nvPr/>
        </p:nvSpPr>
        <p:spPr>
          <a:xfrm>
            <a:off x="10281467" y="6998115"/>
            <a:ext cx="6940062" cy="405765"/>
          </a:xfrm>
          <a:prstGeom prst="rect">
            <a:avLst/>
          </a:prstGeom>
        </p:spPr>
        <p:txBody>
          <a:bodyPr lIns="0" tIns="0" rIns="0" bIns="0" rtlCol="0" anchor="t">
            <a:spAutoFit/>
          </a:bodyPr>
          <a:lstStyle/>
          <a:p>
            <a:pPr algn="ctr">
              <a:lnSpc>
                <a:spcPts val="3359"/>
              </a:lnSpc>
            </a:pPr>
            <a:r>
              <a:rPr lang="en-US" sz="2400">
                <a:solidFill>
                  <a:srgbClr val="FEFFFD"/>
                </a:solidFill>
                <a:latin typeface="Fira Sans"/>
              </a:rPr>
              <a:t>Bảo mật dữ liệu</a:t>
            </a:r>
          </a:p>
        </p:txBody>
      </p:sp>
      <p:sp>
        <p:nvSpPr>
          <p:cNvPr id="11" name="TextBox 11"/>
          <p:cNvSpPr txBox="1"/>
          <p:nvPr/>
        </p:nvSpPr>
        <p:spPr>
          <a:xfrm>
            <a:off x="10281467" y="2787474"/>
            <a:ext cx="6940062" cy="812800"/>
          </a:xfrm>
          <a:prstGeom prst="rect">
            <a:avLst/>
          </a:prstGeom>
        </p:spPr>
        <p:txBody>
          <a:bodyPr lIns="0" tIns="0" rIns="0" bIns="0" rtlCol="0" anchor="t">
            <a:spAutoFit/>
          </a:bodyPr>
          <a:lstStyle/>
          <a:p>
            <a:pPr algn="ctr">
              <a:lnSpc>
                <a:spcPts val="6500"/>
              </a:lnSpc>
            </a:pPr>
            <a:r>
              <a:rPr lang="en-US" sz="5000" dirty="0" err="1">
                <a:solidFill>
                  <a:srgbClr val="FEFFFD"/>
                </a:solidFill>
                <a:latin typeface="Roboto Bold"/>
              </a:rPr>
              <a:t>Yêu</a:t>
            </a:r>
            <a:r>
              <a:rPr lang="en-US" sz="5000" dirty="0">
                <a:solidFill>
                  <a:srgbClr val="FEFFFD"/>
                </a:solidFill>
                <a:latin typeface="Roboto Bold"/>
              </a:rPr>
              <a:t> </a:t>
            </a:r>
            <a:r>
              <a:rPr lang="en-US" sz="5000" dirty="0" err="1">
                <a:solidFill>
                  <a:srgbClr val="FEFFFD"/>
                </a:solidFill>
                <a:latin typeface="Roboto Bold"/>
              </a:rPr>
              <a:t>cầu</a:t>
            </a:r>
            <a:endParaRPr lang="en-US" sz="5000" dirty="0">
              <a:solidFill>
                <a:srgbClr val="FEFFFD"/>
              </a:solidFill>
              <a:latin typeface="Roboto Bold"/>
            </a:endParaRPr>
          </a:p>
        </p:txBody>
      </p:sp>
      <p:sp>
        <p:nvSpPr>
          <p:cNvPr id="12" name="TextBox 12"/>
          <p:cNvSpPr txBox="1"/>
          <p:nvPr/>
        </p:nvSpPr>
        <p:spPr>
          <a:xfrm>
            <a:off x="0" y="-11724"/>
            <a:ext cx="14709826" cy="1367790"/>
          </a:xfrm>
          <a:prstGeom prst="rect">
            <a:avLst/>
          </a:prstGeom>
        </p:spPr>
        <p:txBody>
          <a:bodyPr lIns="0" tIns="0" rIns="0" bIns="0" rtlCol="0" anchor="t">
            <a:spAutoFit/>
          </a:bodyPr>
          <a:lstStyle/>
          <a:p>
            <a:pPr algn="ctr">
              <a:lnSpc>
                <a:spcPts val="11520"/>
              </a:lnSpc>
              <a:spcBef>
                <a:spcPct val="0"/>
              </a:spcBef>
            </a:pPr>
            <a:r>
              <a:rPr lang="en-US" sz="7200" dirty="0">
                <a:solidFill>
                  <a:srgbClr val="FEFFFD"/>
                </a:solidFill>
                <a:latin typeface="Fira Sans"/>
              </a:rPr>
              <a:t>2.Thành </a:t>
            </a:r>
            <a:r>
              <a:rPr lang="en-US" sz="7200" dirty="0" err="1">
                <a:solidFill>
                  <a:srgbClr val="FEFFFD"/>
                </a:solidFill>
                <a:latin typeface="Fira Sans"/>
              </a:rPr>
              <a:t>phần</a:t>
            </a:r>
            <a:r>
              <a:rPr lang="en-US" sz="7200" dirty="0">
                <a:solidFill>
                  <a:srgbClr val="FEFFFD"/>
                </a:solidFill>
                <a:latin typeface="Fira Sans"/>
              </a:rPr>
              <a:t> </a:t>
            </a:r>
            <a:r>
              <a:rPr lang="en-US" sz="7200" dirty="0" err="1">
                <a:solidFill>
                  <a:srgbClr val="FEFFFD"/>
                </a:solidFill>
                <a:latin typeface="Fira Sans"/>
              </a:rPr>
              <a:t>chính</a:t>
            </a:r>
            <a:r>
              <a:rPr lang="en-US" sz="7200" dirty="0">
                <a:solidFill>
                  <a:srgbClr val="FEFFFD"/>
                </a:solidFill>
                <a:latin typeface="Fira Sans"/>
              </a:rPr>
              <a:t> </a:t>
            </a:r>
            <a:r>
              <a:rPr lang="en-US" sz="7200" dirty="0" err="1">
                <a:solidFill>
                  <a:srgbClr val="FEFFFD"/>
                </a:solidFill>
                <a:latin typeface="Fira Sans"/>
              </a:rPr>
              <a:t>của</a:t>
            </a:r>
            <a:r>
              <a:rPr lang="en-US" sz="7200" dirty="0">
                <a:solidFill>
                  <a:srgbClr val="FEFFFD"/>
                </a:solidFill>
                <a:latin typeface="Fira Sans"/>
              </a:rPr>
              <a:t> </a:t>
            </a:r>
            <a:r>
              <a:rPr lang="en-US" sz="7200" dirty="0" err="1">
                <a:solidFill>
                  <a:srgbClr val="FEFFFD"/>
                </a:solidFill>
                <a:latin typeface="Fira Sans"/>
              </a:rPr>
              <a:t>hệ</a:t>
            </a:r>
            <a:r>
              <a:rPr lang="en-US" sz="7200" dirty="0">
                <a:solidFill>
                  <a:srgbClr val="FEFFFD"/>
                </a:solidFill>
                <a:latin typeface="Fira Sans"/>
              </a:rPr>
              <a:t> </a:t>
            </a:r>
            <a:r>
              <a:rPr lang="en-US" sz="7200" dirty="0" err="1">
                <a:solidFill>
                  <a:srgbClr val="FEFFFD"/>
                </a:solidFill>
                <a:latin typeface="Fira Sans"/>
              </a:rPr>
              <a:t>thống</a:t>
            </a:r>
            <a:endParaRPr lang="en-US" sz="7200" dirty="0">
              <a:solidFill>
                <a:srgbClr val="FEFFFD"/>
              </a:solidFill>
              <a:latin typeface="Fira Sans"/>
            </a:endParaRPr>
          </a:p>
        </p:txBody>
      </p:sp>
      <p:sp>
        <p:nvSpPr>
          <p:cNvPr id="13" name="TextBox 13"/>
          <p:cNvSpPr txBox="1"/>
          <p:nvPr/>
        </p:nvSpPr>
        <p:spPr>
          <a:xfrm>
            <a:off x="0" y="1203665"/>
            <a:ext cx="2998156" cy="758825"/>
          </a:xfrm>
          <a:prstGeom prst="rect">
            <a:avLst/>
          </a:prstGeom>
        </p:spPr>
        <p:txBody>
          <a:bodyPr lIns="0" tIns="0" rIns="0" bIns="0" rtlCol="0" anchor="t">
            <a:spAutoFit/>
          </a:bodyPr>
          <a:lstStyle/>
          <a:p>
            <a:pPr algn="ctr">
              <a:lnSpc>
                <a:spcPts val="6399"/>
              </a:lnSpc>
              <a:spcBef>
                <a:spcPct val="0"/>
              </a:spcBef>
            </a:pPr>
            <a:r>
              <a:rPr lang="en-US" sz="3999" dirty="0">
                <a:solidFill>
                  <a:srgbClr val="FEFFFD"/>
                </a:solidFill>
                <a:latin typeface="Fira Sans Bold Italics"/>
              </a:rPr>
              <a:t>2.1. Server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0" y="-19050"/>
            <a:ext cx="18288000" cy="10248900"/>
          </a:xfrm>
          <a:custGeom>
            <a:avLst/>
            <a:gdLst/>
            <a:ahLst/>
            <a:cxnLst/>
            <a:rect l="l" t="t" r="r" b="b"/>
            <a:pathLst>
              <a:path w="18872926" h="9258300">
                <a:moveTo>
                  <a:pt x="0" y="0"/>
                </a:moveTo>
                <a:lnTo>
                  <a:pt x="18872926" y="0"/>
                </a:lnTo>
                <a:lnTo>
                  <a:pt x="18872926" y="9258300"/>
                </a:lnTo>
                <a:lnTo>
                  <a:pt x="0" y="9258300"/>
                </a:lnTo>
                <a:lnTo>
                  <a:pt x="0" y="0"/>
                </a:lnTo>
                <a:close/>
              </a:path>
            </a:pathLst>
          </a:custGeom>
          <a:blipFill>
            <a:blip r:embed="rId2">
              <a:alphaModFix amt="39000"/>
            </a:blip>
            <a:stretch>
              <a:fillRect l="-8547" r="-8547" b="-32461"/>
            </a:stretch>
          </a:blipFill>
        </p:spPr>
      </p:sp>
      <p:sp>
        <p:nvSpPr>
          <p:cNvPr id="3" name="AutoShape 3"/>
          <p:cNvSpPr/>
          <p:nvPr/>
        </p:nvSpPr>
        <p:spPr>
          <a:xfrm rot="-5400000">
            <a:off x="2105271" y="5124450"/>
            <a:ext cx="10287000" cy="0"/>
          </a:xfrm>
          <a:prstGeom prst="line">
            <a:avLst/>
          </a:prstGeom>
          <a:ln w="38100" cap="rnd">
            <a:solidFill>
              <a:srgbClr val="101010"/>
            </a:solidFill>
            <a:prstDash val="sysDot"/>
            <a:headEnd type="none" w="sm" len="sm"/>
            <a:tailEnd type="none" w="sm" len="sm"/>
          </a:ln>
        </p:spPr>
      </p:sp>
      <p:sp>
        <p:nvSpPr>
          <p:cNvPr id="4" name="TextBox 4"/>
          <p:cNvSpPr txBox="1"/>
          <p:nvPr/>
        </p:nvSpPr>
        <p:spPr>
          <a:xfrm>
            <a:off x="10644240" y="1633832"/>
            <a:ext cx="6992155" cy="447045"/>
          </a:xfrm>
          <a:prstGeom prst="rect">
            <a:avLst/>
          </a:prstGeom>
        </p:spPr>
        <p:txBody>
          <a:bodyPr wrap="square" lIns="0" tIns="0" rIns="0" bIns="0" rtlCol="0" anchor="t">
            <a:spAutoFit/>
          </a:bodyPr>
          <a:lstStyle/>
          <a:p>
            <a:pPr marL="342900" indent="-342900">
              <a:lnSpc>
                <a:spcPts val="3840"/>
              </a:lnSpc>
              <a:buFont typeface="Arial" panose="020B0604020202020204" pitchFamily="34" charset="0"/>
              <a:buChar char="•"/>
            </a:pPr>
            <a:r>
              <a:rPr lang="en-US" sz="2400" dirty="0" err="1">
                <a:solidFill>
                  <a:srgbClr val="FEFFFD"/>
                </a:solidFill>
                <a:latin typeface="Fira Sans"/>
              </a:rPr>
              <a:t>Hiển</a:t>
            </a:r>
            <a:r>
              <a:rPr lang="en-US" sz="2400" dirty="0">
                <a:solidFill>
                  <a:srgbClr val="FEFFFD"/>
                </a:solidFill>
                <a:latin typeface="Fira Sans"/>
              </a:rPr>
              <a:t> </a:t>
            </a:r>
            <a:r>
              <a:rPr lang="en-US" sz="2400" dirty="0" err="1">
                <a:solidFill>
                  <a:srgbClr val="FEFFFD"/>
                </a:solidFill>
                <a:latin typeface="Fira Sans"/>
              </a:rPr>
              <a:t>thị</a:t>
            </a:r>
            <a:r>
              <a:rPr lang="en-US" sz="2400" dirty="0">
                <a:solidFill>
                  <a:srgbClr val="FEFFFD"/>
                </a:solidFill>
                <a:latin typeface="Fira Sans"/>
              </a:rPr>
              <a:t> </a:t>
            </a:r>
            <a:r>
              <a:rPr lang="en-US" sz="2400" dirty="0" err="1">
                <a:solidFill>
                  <a:srgbClr val="FEFFFD"/>
                </a:solidFill>
                <a:latin typeface="Fira Sans"/>
              </a:rPr>
              <a:t>danh</a:t>
            </a:r>
            <a:r>
              <a:rPr lang="en-US" sz="2400" dirty="0">
                <a:solidFill>
                  <a:srgbClr val="FEFFFD"/>
                </a:solidFill>
                <a:latin typeface="Fira Sans"/>
              </a:rPr>
              <a:t> </a:t>
            </a:r>
            <a:r>
              <a:rPr lang="en-US" sz="2400" dirty="0" err="1">
                <a:solidFill>
                  <a:srgbClr val="FEFFFD"/>
                </a:solidFill>
                <a:latin typeface="Fira Sans"/>
              </a:rPr>
              <a:t>sách</a:t>
            </a:r>
            <a:r>
              <a:rPr lang="en-US" sz="2400" dirty="0">
                <a:solidFill>
                  <a:srgbClr val="FEFFFD"/>
                </a:solidFill>
                <a:latin typeface="Fira Sans"/>
              </a:rPr>
              <a:t> </a:t>
            </a:r>
            <a:r>
              <a:rPr lang="en-US" sz="2400" dirty="0" err="1">
                <a:solidFill>
                  <a:srgbClr val="FEFFFD"/>
                </a:solidFill>
                <a:latin typeface="Fira Sans"/>
              </a:rPr>
              <a:t>công</a:t>
            </a:r>
            <a:r>
              <a:rPr lang="en-US" sz="2400" dirty="0">
                <a:solidFill>
                  <a:srgbClr val="FEFFFD"/>
                </a:solidFill>
                <a:latin typeface="Fira Sans"/>
              </a:rPr>
              <a:t> </a:t>
            </a:r>
            <a:r>
              <a:rPr lang="en-US" sz="2400" dirty="0" err="1">
                <a:solidFill>
                  <a:srgbClr val="FEFFFD"/>
                </a:solidFill>
                <a:latin typeface="Fira Sans"/>
              </a:rPr>
              <a:t>việc</a:t>
            </a:r>
            <a:r>
              <a:rPr lang="en-US" sz="2400" dirty="0">
                <a:solidFill>
                  <a:srgbClr val="FEFFFD"/>
                </a:solidFill>
                <a:latin typeface="Fira Sans"/>
              </a:rPr>
              <a:t> </a:t>
            </a:r>
            <a:r>
              <a:rPr lang="en-US" sz="2400" dirty="0" err="1">
                <a:solidFill>
                  <a:srgbClr val="FEFFFD"/>
                </a:solidFill>
                <a:latin typeface="Fira Sans"/>
              </a:rPr>
              <a:t>cho</a:t>
            </a:r>
            <a:r>
              <a:rPr lang="en-US" sz="2400" dirty="0">
                <a:solidFill>
                  <a:srgbClr val="FEFFFD"/>
                </a:solidFill>
                <a:latin typeface="Fira Sans"/>
              </a:rPr>
              <a:t> </a:t>
            </a:r>
            <a:r>
              <a:rPr lang="en-US" sz="2400" dirty="0" err="1">
                <a:solidFill>
                  <a:srgbClr val="FEFFFD"/>
                </a:solidFill>
                <a:latin typeface="Fira Sans"/>
              </a:rPr>
              <a:t>các</a:t>
            </a:r>
            <a:r>
              <a:rPr lang="en-US" sz="2400" dirty="0">
                <a:solidFill>
                  <a:srgbClr val="FEFFFD"/>
                </a:solidFill>
                <a:latin typeface="Fira Sans"/>
              </a:rPr>
              <a:t> </a:t>
            </a:r>
            <a:r>
              <a:rPr lang="en-US" sz="2400" dirty="0" err="1">
                <a:solidFill>
                  <a:srgbClr val="FEFFFD"/>
                </a:solidFill>
                <a:latin typeface="Fira Sans"/>
              </a:rPr>
              <a:t>thành</a:t>
            </a:r>
            <a:r>
              <a:rPr lang="en-US" sz="2400" dirty="0">
                <a:solidFill>
                  <a:srgbClr val="FEFFFD"/>
                </a:solidFill>
                <a:latin typeface="Fira Sans"/>
              </a:rPr>
              <a:t> </a:t>
            </a:r>
            <a:r>
              <a:rPr lang="en-US" sz="2400" dirty="0" err="1">
                <a:solidFill>
                  <a:srgbClr val="FEFFFD"/>
                </a:solidFill>
                <a:latin typeface="Fira Sans"/>
              </a:rPr>
              <a:t>viên</a:t>
            </a:r>
            <a:endParaRPr lang="en-US" sz="2400" dirty="0">
              <a:solidFill>
                <a:srgbClr val="FEFFFD"/>
              </a:solidFill>
              <a:latin typeface="Fira Sans"/>
            </a:endParaRPr>
          </a:p>
        </p:txBody>
      </p:sp>
      <p:sp>
        <p:nvSpPr>
          <p:cNvPr id="5" name="TextBox 5"/>
          <p:cNvSpPr txBox="1"/>
          <p:nvPr/>
        </p:nvSpPr>
        <p:spPr>
          <a:xfrm>
            <a:off x="10215196" y="7449596"/>
            <a:ext cx="7063154" cy="459105"/>
          </a:xfrm>
          <a:prstGeom prst="rect">
            <a:avLst/>
          </a:prstGeom>
        </p:spPr>
        <p:txBody>
          <a:bodyPr wrap="square" lIns="0" tIns="0" rIns="0" bIns="0" rtlCol="0" anchor="t">
            <a:spAutoFit/>
          </a:bodyPr>
          <a:lstStyle/>
          <a:p>
            <a:pPr marL="342900" indent="-342900">
              <a:lnSpc>
                <a:spcPts val="3840"/>
              </a:lnSpc>
              <a:buFont typeface="Arial" panose="020B0604020202020204" pitchFamily="34" charset="0"/>
              <a:buChar char="•"/>
            </a:pPr>
            <a:r>
              <a:rPr lang="en-US" sz="2400" dirty="0">
                <a:solidFill>
                  <a:srgbClr val="FEFFFD"/>
                </a:solidFill>
                <a:latin typeface="Fira Sans"/>
              </a:rPr>
              <a:t>Giao </a:t>
            </a:r>
            <a:r>
              <a:rPr lang="en-US" sz="2400" dirty="0" err="1">
                <a:solidFill>
                  <a:srgbClr val="FEFFFD"/>
                </a:solidFill>
                <a:latin typeface="Fira Sans"/>
              </a:rPr>
              <a:t>diện</a:t>
            </a:r>
            <a:r>
              <a:rPr lang="en-US" sz="2400" dirty="0">
                <a:solidFill>
                  <a:srgbClr val="FEFFFD"/>
                </a:solidFill>
                <a:latin typeface="Fira Sans"/>
              </a:rPr>
              <a:t> </a:t>
            </a:r>
            <a:r>
              <a:rPr lang="en-US" sz="2400" dirty="0" err="1">
                <a:solidFill>
                  <a:srgbClr val="FEFFFD"/>
                </a:solidFill>
                <a:latin typeface="Fira Sans"/>
              </a:rPr>
              <a:t>người</a:t>
            </a:r>
            <a:r>
              <a:rPr lang="en-US" sz="2400" dirty="0">
                <a:solidFill>
                  <a:srgbClr val="FEFFFD"/>
                </a:solidFill>
                <a:latin typeface="Fira Sans"/>
              </a:rPr>
              <a:t> </a:t>
            </a:r>
            <a:r>
              <a:rPr lang="en-US" sz="2400" dirty="0" err="1">
                <a:solidFill>
                  <a:srgbClr val="FEFFFD"/>
                </a:solidFill>
                <a:latin typeface="Fira Sans"/>
              </a:rPr>
              <a:t>dùng</a:t>
            </a:r>
            <a:r>
              <a:rPr lang="en-US" sz="2400" dirty="0">
                <a:solidFill>
                  <a:srgbClr val="FEFFFD"/>
                </a:solidFill>
                <a:latin typeface="Fira Sans"/>
              </a:rPr>
              <a:t> </a:t>
            </a:r>
            <a:r>
              <a:rPr lang="en-US" sz="2400" dirty="0" err="1">
                <a:solidFill>
                  <a:srgbClr val="FEFFFD"/>
                </a:solidFill>
                <a:latin typeface="Fira Sans"/>
              </a:rPr>
              <a:t>đơn</a:t>
            </a:r>
            <a:r>
              <a:rPr lang="en-US" sz="2400" dirty="0">
                <a:solidFill>
                  <a:srgbClr val="FEFFFD"/>
                </a:solidFill>
                <a:latin typeface="Fira Sans"/>
              </a:rPr>
              <a:t> </a:t>
            </a:r>
            <a:r>
              <a:rPr lang="en-US" sz="2400" dirty="0" err="1">
                <a:solidFill>
                  <a:srgbClr val="FEFFFD"/>
                </a:solidFill>
                <a:latin typeface="Fira Sans"/>
              </a:rPr>
              <a:t>giản</a:t>
            </a:r>
            <a:r>
              <a:rPr lang="en-US" sz="2400" dirty="0">
                <a:solidFill>
                  <a:srgbClr val="FEFFFD"/>
                </a:solidFill>
                <a:latin typeface="Fira Sans"/>
              </a:rPr>
              <a:t>, </a:t>
            </a:r>
            <a:r>
              <a:rPr lang="en-US" sz="2400" dirty="0" err="1">
                <a:solidFill>
                  <a:srgbClr val="FEFFFD"/>
                </a:solidFill>
                <a:latin typeface="Fira Sans"/>
              </a:rPr>
              <a:t>dễ</a:t>
            </a:r>
            <a:r>
              <a:rPr lang="en-US" sz="2400" dirty="0">
                <a:solidFill>
                  <a:srgbClr val="FEFFFD"/>
                </a:solidFill>
                <a:latin typeface="Fira Sans"/>
              </a:rPr>
              <a:t> </a:t>
            </a:r>
            <a:r>
              <a:rPr lang="en-US" sz="2400" dirty="0" err="1">
                <a:solidFill>
                  <a:srgbClr val="FEFFFD"/>
                </a:solidFill>
                <a:latin typeface="Fira Sans"/>
              </a:rPr>
              <a:t>sử</a:t>
            </a:r>
            <a:r>
              <a:rPr lang="en-US" sz="2400" dirty="0">
                <a:solidFill>
                  <a:srgbClr val="FEFFFD"/>
                </a:solidFill>
                <a:latin typeface="Fira Sans"/>
              </a:rPr>
              <a:t> </a:t>
            </a:r>
            <a:r>
              <a:rPr lang="en-US" sz="2400" dirty="0" err="1">
                <a:solidFill>
                  <a:srgbClr val="FEFFFD"/>
                </a:solidFill>
                <a:latin typeface="Fira Sans"/>
              </a:rPr>
              <a:t>dụng</a:t>
            </a:r>
            <a:endParaRPr lang="en-US" sz="2400" dirty="0">
              <a:solidFill>
                <a:srgbClr val="FEFFFD"/>
              </a:solidFill>
              <a:latin typeface="Fira Sans"/>
            </a:endParaRPr>
          </a:p>
        </p:txBody>
      </p:sp>
      <p:sp>
        <p:nvSpPr>
          <p:cNvPr id="6" name="TextBox 6"/>
          <p:cNvSpPr txBox="1"/>
          <p:nvPr/>
        </p:nvSpPr>
        <p:spPr>
          <a:xfrm>
            <a:off x="10215196" y="6242991"/>
            <a:ext cx="7063154" cy="459105"/>
          </a:xfrm>
          <a:prstGeom prst="rect">
            <a:avLst/>
          </a:prstGeom>
        </p:spPr>
        <p:txBody>
          <a:bodyPr lIns="0" tIns="0" rIns="0" bIns="0" rtlCol="0" anchor="t">
            <a:spAutoFit/>
          </a:bodyPr>
          <a:lstStyle/>
          <a:p>
            <a:pPr marL="342900" indent="-342900">
              <a:lnSpc>
                <a:spcPts val="3840"/>
              </a:lnSpc>
              <a:buFont typeface="Arial" panose="020B0604020202020204" pitchFamily="34" charset="0"/>
              <a:buChar char="•"/>
            </a:pPr>
            <a:r>
              <a:rPr lang="en-US" sz="2400" dirty="0" err="1">
                <a:solidFill>
                  <a:srgbClr val="FEFFFD"/>
                </a:solidFill>
                <a:latin typeface="Fira Sans"/>
              </a:rPr>
              <a:t>Hiệu</a:t>
            </a:r>
            <a:r>
              <a:rPr lang="en-US" sz="2400" dirty="0">
                <a:solidFill>
                  <a:srgbClr val="FEFFFD"/>
                </a:solidFill>
                <a:latin typeface="Fira Sans"/>
              </a:rPr>
              <a:t> </a:t>
            </a:r>
            <a:r>
              <a:rPr lang="en-US" sz="2400" dirty="0" err="1">
                <a:solidFill>
                  <a:srgbClr val="FEFFFD"/>
                </a:solidFill>
                <a:latin typeface="Fira Sans"/>
              </a:rPr>
              <a:t>suất</a:t>
            </a:r>
            <a:r>
              <a:rPr lang="en-US" sz="2400" dirty="0">
                <a:solidFill>
                  <a:srgbClr val="FEFFFD"/>
                </a:solidFill>
                <a:latin typeface="Fira Sans"/>
              </a:rPr>
              <a:t> </a:t>
            </a:r>
            <a:r>
              <a:rPr lang="en-US" sz="2400" dirty="0" err="1">
                <a:solidFill>
                  <a:srgbClr val="FEFFFD"/>
                </a:solidFill>
                <a:latin typeface="Fira Sans"/>
              </a:rPr>
              <a:t>mượt</a:t>
            </a:r>
            <a:r>
              <a:rPr lang="en-US" sz="2400" dirty="0">
                <a:solidFill>
                  <a:srgbClr val="FEFFFD"/>
                </a:solidFill>
                <a:latin typeface="Fira Sans"/>
              </a:rPr>
              <a:t> </a:t>
            </a:r>
            <a:r>
              <a:rPr lang="en-US" sz="2400" dirty="0" err="1">
                <a:solidFill>
                  <a:srgbClr val="FEFFFD"/>
                </a:solidFill>
                <a:latin typeface="Fira Sans"/>
              </a:rPr>
              <a:t>mà</a:t>
            </a:r>
            <a:r>
              <a:rPr lang="en-US" sz="2400" dirty="0">
                <a:solidFill>
                  <a:srgbClr val="FEFFFD"/>
                </a:solidFill>
                <a:latin typeface="Fira Sans"/>
              </a:rPr>
              <a:t>, </a:t>
            </a:r>
            <a:r>
              <a:rPr lang="en-US" sz="2400" dirty="0" err="1">
                <a:solidFill>
                  <a:srgbClr val="FEFFFD"/>
                </a:solidFill>
                <a:latin typeface="Fira Sans"/>
              </a:rPr>
              <a:t>ổn</a:t>
            </a:r>
            <a:r>
              <a:rPr lang="en-US" sz="2400" dirty="0">
                <a:solidFill>
                  <a:srgbClr val="FEFFFD"/>
                </a:solidFill>
                <a:latin typeface="Fira Sans"/>
              </a:rPr>
              <a:t> </a:t>
            </a:r>
            <a:r>
              <a:rPr lang="en-US" sz="2400" dirty="0" err="1">
                <a:solidFill>
                  <a:srgbClr val="FEFFFD"/>
                </a:solidFill>
                <a:latin typeface="Fira Sans"/>
              </a:rPr>
              <a:t>định</a:t>
            </a:r>
            <a:endParaRPr lang="en-US" sz="2400" dirty="0">
              <a:solidFill>
                <a:srgbClr val="FEFFFD"/>
              </a:solidFill>
              <a:latin typeface="Fira Sans"/>
            </a:endParaRPr>
          </a:p>
        </p:txBody>
      </p:sp>
      <p:sp>
        <p:nvSpPr>
          <p:cNvPr id="7" name="TextBox 7"/>
          <p:cNvSpPr txBox="1"/>
          <p:nvPr/>
        </p:nvSpPr>
        <p:spPr>
          <a:xfrm>
            <a:off x="8198616" y="1630986"/>
            <a:ext cx="1509768" cy="1066800"/>
          </a:xfrm>
          <a:prstGeom prst="rect">
            <a:avLst/>
          </a:prstGeom>
        </p:spPr>
        <p:txBody>
          <a:bodyPr lIns="0" tIns="0" rIns="0" bIns="0" rtlCol="0" anchor="t">
            <a:spAutoFit/>
          </a:bodyPr>
          <a:lstStyle/>
          <a:p>
            <a:pPr>
              <a:lnSpc>
                <a:spcPts val="4200"/>
              </a:lnSpc>
            </a:pPr>
            <a:r>
              <a:rPr lang="en-US" sz="3000" dirty="0">
                <a:solidFill>
                  <a:srgbClr val="FEFFFD"/>
                </a:solidFill>
                <a:latin typeface="Roboto Bold"/>
              </a:rPr>
              <a:t>CHỨC NĂNG</a:t>
            </a:r>
          </a:p>
        </p:txBody>
      </p:sp>
      <p:sp>
        <p:nvSpPr>
          <p:cNvPr id="8" name="TextBox 8"/>
          <p:cNvSpPr txBox="1"/>
          <p:nvPr/>
        </p:nvSpPr>
        <p:spPr>
          <a:xfrm>
            <a:off x="8198616" y="6242991"/>
            <a:ext cx="1509768" cy="1066800"/>
          </a:xfrm>
          <a:prstGeom prst="rect">
            <a:avLst/>
          </a:prstGeom>
        </p:spPr>
        <p:txBody>
          <a:bodyPr lIns="0" tIns="0" rIns="0" bIns="0" rtlCol="0" anchor="t">
            <a:spAutoFit/>
          </a:bodyPr>
          <a:lstStyle/>
          <a:p>
            <a:pPr>
              <a:lnSpc>
                <a:spcPts val="4200"/>
              </a:lnSpc>
            </a:pPr>
            <a:r>
              <a:rPr lang="en-US" sz="3000" dirty="0">
                <a:solidFill>
                  <a:srgbClr val="FEFFFD"/>
                </a:solidFill>
                <a:latin typeface="Roboto Bold"/>
              </a:rPr>
              <a:t>YÊU CẦU</a:t>
            </a:r>
          </a:p>
        </p:txBody>
      </p:sp>
      <p:sp>
        <p:nvSpPr>
          <p:cNvPr id="9" name="TextBox 9"/>
          <p:cNvSpPr txBox="1"/>
          <p:nvPr/>
        </p:nvSpPr>
        <p:spPr>
          <a:xfrm>
            <a:off x="1943265" y="4286239"/>
            <a:ext cx="2519638" cy="644525"/>
          </a:xfrm>
          <a:prstGeom prst="rect">
            <a:avLst/>
          </a:prstGeom>
        </p:spPr>
        <p:txBody>
          <a:bodyPr lIns="0" tIns="0" rIns="0" bIns="0" rtlCol="0" anchor="t">
            <a:spAutoFit/>
          </a:bodyPr>
          <a:lstStyle/>
          <a:p>
            <a:pPr>
              <a:lnSpc>
                <a:spcPts val="5199"/>
              </a:lnSpc>
            </a:pPr>
            <a:r>
              <a:rPr lang="en-US" sz="3999" dirty="0">
                <a:solidFill>
                  <a:srgbClr val="FEFFFD"/>
                </a:solidFill>
                <a:latin typeface="Roboto Bold"/>
              </a:rPr>
              <a:t>2.2. Client</a:t>
            </a:r>
          </a:p>
        </p:txBody>
      </p:sp>
      <p:sp>
        <p:nvSpPr>
          <p:cNvPr id="10" name="TextBox 10"/>
          <p:cNvSpPr txBox="1"/>
          <p:nvPr/>
        </p:nvSpPr>
        <p:spPr>
          <a:xfrm>
            <a:off x="10658228" y="2105330"/>
            <a:ext cx="7477372" cy="446982"/>
          </a:xfrm>
          <a:prstGeom prst="rect">
            <a:avLst/>
          </a:prstGeom>
        </p:spPr>
        <p:txBody>
          <a:bodyPr wrap="square" lIns="0" tIns="0" rIns="0" bIns="0" rtlCol="0" anchor="t">
            <a:spAutoFit/>
          </a:bodyPr>
          <a:lstStyle/>
          <a:p>
            <a:pPr marL="342900" indent="-342900">
              <a:lnSpc>
                <a:spcPts val="3839"/>
              </a:lnSpc>
              <a:spcBef>
                <a:spcPct val="0"/>
              </a:spcBef>
              <a:buFont typeface="Arial" panose="020B0604020202020204" pitchFamily="34" charset="0"/>
              <a:buChar char="•"/>
            </a:pPr>
            <a:r>
              <a:rPr lang="en-US" sz="2399" dirty="0">
                <a:solidFill>
                  <a:srgbClr val="FEFFFD"/>
                </a:solidFill>
                <a:latin typeface="Fira Sans"/>
              </a:rPr>
              <a:t>Cho </a:t>
            </a:r>
            <a:r>
              <a:rPr lang="en-US" sz="2399" dirty="0" err="1">
                <a:solidFill>
                  <a:srgbClr val="FEFFFD"/>
                </a:solidFill>
                <a:latin typeface="Fira Sans"/>
              </a:rPr>
              <a:t>phép</a:t>
            </a:r>
            <a:r>
              <a:rPr lang="en-US" sz="2399" dirty="0">
                <a:solidFill>
                  <a:srgbClr val="FEFFFD"/>
                </a:solidFill>
                <a:latin typeface="Fira Sans"/>
              </a:rPr>
              <a:t> </a:t>
            </a:r>
            <a:r>
              <a:rPr lang="en-US" sz="2399" dirty="0" err="1">
                <a:solidFill>
                  <a:srgbClr val="FEFFFD"/>
                </a:solidFill>
                <a:latin typeface="Fira Sans"/>
              </a:rPr>
              <a:t>thành</a:t>
            </a:r>
            <a:r>
              <a:rPr lang="en-US" sz="2399" dirty="0">
                <a:solidFill>
                  <a:srgbClr val="FEFFFD"/>
                </a:solidFill>
                <a:latin typeface="Fira Sans"/>
              </a:rPr>
              <a:t> </a:t>
            </a:r>
            <a:r>
              <a:rPr lang="en-US" sz="2399" dirty="0" err="1">
                <a:solidFill>
                  <a:srgbClr val="FEFFFD"/>
                </a:solidFill>
                <a:latin typeface="Fira Sans"/>
              </a:rPr>
              <a:t>viên</a:t>
            </a:r>
            <a:r>
              <a:rPr lang="en-US" sz="2399" dirty="0">
                <a:solidFill>
                  <a:srgbClr val="FEFFFD"/>
                </a:solidFill>
                <a:latin typeface="Fira Sans"/>
              </a:rPr>
              <a:t> </a:t>
            </a:r>
            <a:r>
              <a:rPr lang="en-US" sz="2399" dirty="0" err="1">
                <a:solidFill>
                  <a:srgbClr val="FEFFFD"/>
                </a:solidFill>
                <a:latin typeface="Fira Sans"/>
              </a:rPr>
              <a:t>đăng</a:t>
            </a:r>
            <a:r>
              <a:rPr lang="en-US" sz="2399" dirty="0">
                <a:solidFill>
                  <a:srgbClr val="FEFFFD"/>
                </a:solidFill>
                <a:latin typeface="Fira Sans"/>
              </a:rPr>
              <a:t> </a:t>
            </a:r>
            <a:r>
              <a:rPr lang="en-US" sz="2399" dirty="0" err="1">
                <a:solidFill>
                  <a:srgbClr val="FEFFFD"/>
                </a:solidFill>
                <a:latin typeface="Fira Sans"/>
              </a:rPr>
              <a:t>nhập</a:t>
            </a:r>
            <a:r>
              <a:rPr lang="en-US" sz="2399" dirty="0">
                <a:solidFill>
                  <a:srgbClr val="FEFFFD"/>
                </a:solidFill>
                <a:latin typeface="Fira Sans"/>
              </a:rPr>
              <a:t> </a:t>
            </a:r>
            <a:r>
              <a:rPr lang="en-US" sz="2399" dirty="0" err="1">
                <a:solidFill>
                  <a:srgbClr val="FEFFFD"/>
                </a:solidFill>
                <a:latin typeface="Fira Sans"/>
              </a:rPr>
              <a:t>để</a:t>
            </a:r>
            <a:r>
              <a:rPr lang="en-US" sz="2399" dirty="0">
                <a:solidFill>
                  <a:srgbClr val="FEFFFD"/>
                </a:solidFill>
                <a:latin typeface="Fira Sans"/>
              </a:rPr>
              <a:t> </a:t>
            </a:r>
            <a:r>
              <a:rPr lang="en-US" sz="2399" dirty="0" err="1">
                <a:solidFill>
                  <a:srgbClr val="FEFFFD"/>
                </a:solidFill>
                <a:latin typeface="Fira Sans"/>
              </a:rPr>
              <a:t>nhận</a:t>
            </a:r>
            <a:r>
              <a:rPr lang="en-US" sz="2399" dirty="0">
                <a:solidFill>
                  <a:srgbClr val="FEFFFD"/>
                </a:solidFill>
                <a:latin typeface="Fira Sans"/>
              </a:rPr>
              <a:t> </a:t>
            </a:r>
            <a:r>
              <a:rPr lang="en-US" sz="2399" dirty="0" err="1">
                <a:solidFill>
                  <a:srgbClr val="FEFFFD"/>
                </a:solidFill>
                <a:latin typeface="Fira Sans"/>
              </a:rPr>
              <a:t>công</a:t>
            </a:r>
            <a:r>
              <a:rPr lang="en-US" sz="2399" dirty="0">
                <a:solidFill>
                  <a:srgbClr val="FEFFFD"/>
                </a:solidFill>
                <a:latin typeface="Fira Sans"/>
              </a:rPr>
              <a:t> </a:t>
            </a:r>
            <a:r>
              <a:rPr lang="en-US" sz="2399" dirty="0" err="1">
                <a:solidFill>
                  <a:srgbClr val="FEFFFD"/>
                </a:solidFill>
                <a:latin typeface="Fira Sans"/>
              </a:rPr>
              <a:t>việc</a:t>
            </a:r>
            <a:endParaRPr lang="en-US" sz="2399" dirty="0">
              <a:solidFill>
                <a:srgbClr val="FEFFFD"/>
              </a:solidFill>
              <a:latin typeface="Fira Sans"/>
            </a:endParaRPr>
          </a:p>
        </p:txBody>
      </p:sp>
      <p:sp>
        <p:nvSpPr>
          <p:cNvPr id="11" name="TextBox 11"/>
          <p:cNvSpPr txBox="1"/>
          <p:nvPr/>
        </p:nvSpPr>
        <p:spPr>
          <a:xfrm>
            <a:off x="10641915" y="2668208"/>
            <a:ext cx="6941736" cy="459105"/>
          </a:xfrm>
          <a:prstGeom prst="rect">
            <a:avLst/>
          </a:prstGeom>
        </p:spPr>
        <p:txBody>
          <a:bodyPr wrap="square" lIns="0" tIns="0" rIns="0" bIns="0" rtlCol="0" anchor="t">
            <a:spAutoFit/>
          </a:bodyPr>
          <a:lstStyle/>
          <a:p>
            <a:pPr marL="342900" indent="-342900">
              <a:lnSpc>
                <a:spcPts val="3839"/>
              </a:lnSpc>
              <a:spcBef>
                <a:spcPct val="0"/>
              </a:spcBef>
              <a:buFont typeface="Arial" panose="020B0604020202020204" pitchFamily="34" charset="0"/>
              <a:buChar char="•"/>
            </a:pPr>
            <a:r>
              <a:rPr lang="en-US" sz="2399" dirty="0">
                <a:solidFill>
                  <a:srgbClr val="FEFFFD"/>
                </a:solidFill>
                <a:latin typeface="Fira Sans"/>
              </a:rPr>
              <a:t>Cho </a:t>
            </a:r>
            <a:r>
              <a:rPr lang="en-US" sz="2399" dirty="0" err="1">
                <a:solidFill>
                  <a:srgbClr val="FEFFFD"/>
                </a:solidFill>
                <a:latin typeface="Fira Sans"/>
              </a:rPr>
              <a:t>phép</a:t>
            </a:r>
            <a:r>
              <a:rPr lang="en-US" sz="2399" dirty="0">
                <a:solidFill>
                  <a:srgbClr val="FEFFFD"/>
                </a:solidFill>
                <a:latin typeface="Fira Sans"/>
              </a:rPr>
              <a:t> </a:t>
            </a:r>
            <a:r>
              <a:rPr lang="en-US" sz="2399" dirty="0" err="1">
                <a:solidFill>
                  <a:srgbClr val="FEFFFD"/>
                </a:solidFill>
                <a:latin typeface="Fira Sans"/>
              </a:rPr>
              <a:t>thành</a:t>
            </a:r>
            <a:r>
              <a:rPr lang="en-US" sz="2399" dirty="0">
                <a:solidFill>
                  <a:srgbClr val="FEFFFD"/>
                </a:solidFill>
                <a:latin typeface="Fira Sans"/>
              </a:rPr>
              <a:t> </a:t>
            </a:r>
            <a:r>
              <a:rPr lang="en-US" sz="2399" dirty="0" err="1">
                <a:solidFill>
                  <a:srgbClr val="FEFFFD"/>
                </a:solidFill>
                <a:latin typeface="Fira Sans"/>
              </a:rPr>
              <a:t>viên</a:t>
            </a:r>
            <a:r>
              <a:rPr lang="en-US" sz="2399" dirty="0">
                <a:solidFill>
                  <a:srgbClr val="FEFFFD"/>
                </a:solidFill>
                <a:latin typeface="Fira Sans"/>
              </a:rPr>
              <a:t> </a:t>
            </a:r>
            <a:r>
              <a:rPr lang="en-US" sz="2399" dirty="0" err="1">
                <a:solidFill>
                  <a:srgbClr val="FEFFFD"/>
                </a:solidFill>
                <a:latin typeface="Fira Sans"/>
              </a:rPr>
              <a:t>chọn</a:t>
            </a:r>
            <a:r>
              <a:rPr lang="en-US" sz="2399" dirty="0">
                <a:solidFill>
                  <a:srgbClr val="FEFFFD"/>
                </a:solidFill>
                <a:latin typeface="Fira Sans"/>
              </a:rPr>
              <a:t> </a:t>
            </a:r>
            <a:r>
              <a:rPr lang="en-US" sz="2399" dirty="0" err="1">
                <a:solidFill>
                  <a:srgbClr val="FEFFFD"/>
                </a:solidFill>
                <a:latin typeface="Fira Sans"/>
              </a:rPr>
              <a:t>và</a:t>
            </a:r>
            <a:r>
              <a:rPr lang="en-US" sz="2399" dirty="0">
                <a:solidFill>
                  <a:srgbClr val="FEFFFD"/>
                </a:solidFill>
                <a:latin typeface="Fira Sans"/>
              </a:rPr>
              <a:t> </a:t>
            </a:r>
            <a:r>
              <a:rPr lang="en-US" sz="2399" dirty="0" err="1">
                <a:solidFill>
                  <a:srgbClr val="FEFFFD"/>
                </a:solidFill>
                <a:latin typeface="Fira Sans"/>
              </a:rPr>
              <a:t>nhận</a:t>
            </a:r>
            <a:r>
              <a:rPr lang="en-US" sz="2399" dirty="0">
                <a:solidFill>
                  <a:srgbClr val="FEFFFD"/>
                </a:solidFill>
                <a:latin typeface="Fira Sans"/>
              </a:rPr>
              <a:t> </a:t>
            </a:r>
            <a:r>
              <a:rPr lang="en-US" sz="2399" dirty="0" err="1">
                <a:solidFill>
                  <a:srgbClr val="FEFFFD"/>
                </a:solidFill>
                <a:latin typeface="Fira Sans"/>
              </a:rPr>
              <a:t>công</a:t>
            </a:r>
            <a:r>
              <a:rPr lang="en-US" sz="2399" dirty="0">
                <a:solidFill>
                  <a:srgbClr val="FEFFFD"/>
                </a:solidFill>
                <a:latin typeface="Fira Sans"/>
              </a:rPr>
              <a:t> </a:t>
            </a:r>
            <a:r>
              <a:rPr lang="en-US" sz="2399" dirty="0" err="1">
                <a:solidFill>
                  <a:srgbClr val="FEFFFD"/>
                </a:solidFill>
                <a:latin typeface="Fira Sans"/>
              </a:rPr>
              <a:t>việc</a:t>
            </a:r>
            <a:endParaRPr lang="en-US" sz="2399" dirty="0">
              <a:solidFill>
                <a:srgbClr val="FEFFFD"/>
              </a:solidFill>
              <a:latin typeface="Fira Sans"/>
            </a:endParaRPr>
          </a:p>
        </p:txBody>
      </p:sp>
      <p:sp>
        <p:nvSpPr>
          <p:cNvPr id="12" name="TextBox 12"/>
          <p:cNvSpPr txBox="1"/>
          <p:nvPr/>
        </p:nvSpPr>
        <p:spPr>
          <a:xfrm>
            <a:off x="10641915" y="3287482"/>
            <a:ext cx="6748647" cy="459105"/>
          </a:xfrm>
          <a:prstGeom prst="rect">
            <a:avLst/>
          </a:prstGeom>
        </p:spPr>
        <p:txBody>
          <a:bodyPr wrap="square" lIns="0" tIns="0" rIns="0" bIns="0" rtlCol="0" anchor="t">
            <a:spAutoFit/>
          </a:bodyPr>
          <a:lstStyle/>
          <a:p>
            <a:pPr marL="342900" indent="-342900">
              <a:lnSpc>
                <a:spcPts val="3839"/>
              </a:lnSpc>
              <a:spcBef>
                <a:spcPct val="0"/>
              </a:spcBef>
              <a:buFont typeface="Arial" panose="020B0604020202020204" pitchFamily="34" charset="0"/>
              <a:buChar char="•"/>
            </a:pPr>
            <a:r>
              <a:rPr lang="en-US" sz="2399" dirty="0" err="1">
                <a:solidFill>
                  <a:srgbClr val="FEFFFD"/>
                </a:solidFill>
                <a:latin typeface="Fira Sans"/>
              </a:rPr>
              <a:t>Cập</a:t>
            </a:r>
            <a:r>
              <a:rPr lang="en-US" sz="2399" dirty="0">
                <a:solidFill>
                  <a:srgbClr val="FEFFFD"/>
                </a:solidFill>
                <a:latin typeface="Fira Sans"/>
              </a:rPr>
              <a:t> </a:t>
            </a:r>
            <a:r>
              <a:rPr lang="en-US" sz="2399" dirty="0" err="1">
                <a:solidFill>
                  <a:srgbClr val="FEFFFD"/>
                </a:solidFill>
                <a:latin typeface="Fira Sans"/>
              </a:rPr>
              <a:t>nhật</a:t>
            </a:r>
            <a:r>
              <a:rPr lang="en-US" sz="2399" dirty="0">
                <a:solidFill>
                  <a:srgbClr val="FEFFFD"/>
                </a:solidFill>
                <a:latin typeface="Fira Sans"/>
              </a:rPr>
              <a:t> </a:t>
            </a:r>
            <a:r>
              <a:rPr lang="en-US" sz="2399" dirty="0" err="1">
                <a:solidFill>
                  <a:srgbClr val="FEFFFD"/>
                </a:solidFill>
                <a:latin typeface="Fira Sans"/>
              </a:rPr>
              <a:t>trạng</a:t>
            </a:r>
            <a:r>
              <a:rPr lang="en-US" sz="2399" dirty="0">
                <a:solidFill>
                  <a:srgbClr val="FEFFFD"/>
                </a:solidFill>
                <a:latin typeface="Fira Sans"/>
              </a:rPr>
              <a:t> </a:t>
            </a:r>
            <a:r>
              <a:rPr lang="en-US" sz="2399" dirty="0" err="1">
                <a:solidFill>
                  <a:srgbClr val="FEFFFD"/>
                </a:solidFill>
                <a:latin typeface="Fira Sans"/>
              </a:rPr>
              <a:t>thái</a:t>
            </a:r>
            <a:r>
              <a:rPr lang="en-US" sz="2399" dirty="0">
                <a:solidFill>
                  <a:srgbClr val="FEFFFD"/>
                </a:solidFill>
                <a:latin typeface="Fira Sans"/>
              </a:rPr>
              <a:t> </a:t>
            </a:r>
            <a:r>
              <a:rPr lang="en-US" sz="2399" dirty="0" err="1">
                <a:solidFill>
                  <a:srgbClr val="FEFFFD"/>
                </a:solidFill>
                <a:latin typeface="Fira Sans"/>
              </a:rPr>
              <a:t>công</a:t>
            </a:r>
            <a:r>
              <a:rPr lang="en-US" sz="2399" dirty="0">
                <a:solidFill>
                  <a:srgbClr val="FEFFFD"/>
                </a:solidFill>
                <a:latin typeface="Fira Sans"/>
              </a:rPr>
              <a:t> </a:t>
            </a:r>
            <a:r>
              <a:rPr lang="en-US" sz="2399" dirty="0" err="1">
                <a:solidFill>
                  <a:srgbClr val="FEFFFD"/>
                </a:solidFill>
                <a:latin typeface="Fira Sans"/>
              </a:rPr>
              <a:t>việc</a:t>
            </a:r>
            <a:endParaRPr lang="en-US" sz="2399" dirty="0">
              <a:solidFill>
                <a:srgbClr val="FEFFFD"/>
              </a:solidFill>
              <a:latin typeface="Fira Sans"/>
            </a:endParaRPr>
          </a:p>
        </p:txBody>
      </p:sp>
      <p:sp>
        <p:nvSpPr>
          <p:cNvPr id="13" name="TextBox 13"/>
          <p:cNvSpPr txBox="1"/>
          <p:nvPr/>
        </p:nvSpPr>
        <p:spPr>
          <a:xfrm>
            <a:off x="10658228" y="3981766"/>
            <a:ext cx="6459882" cy="446982"/>
          </a:xfrm>
          <a:prstGeom prst="rect">
            <a:avLst/>
          </a:prstGeom>
        </p:spPr>
        <p:txBody>
          <a:bodyPr wrap="square" lIns="0" tIns="0" rIns="0" bIns="0" rtlCol="0" anchor="t">
            <a:spAutoFit/>
          </a:bodyPr>
          <a:lstStyle/>
          <a:p>
            <a:pPr marL="342900" indent="-342900">
              <a:lnSpc>
                <a:spcPts val="3839"/>
              </a:lnSpc>
              <a:spcBef>
                <a:spcPct val="0"/>
              </a:spcBef>
              <a:buFont typeface="Arial" panose="020B0604020202020204" pitchFamily="34" charset="0"/>
              <a:buChar char="•"/>
            </a:pPr>
            <a:r>
              <a:rPr lang="en-US" sz="2399" dirty="0">
                <a:solidFill>
                  <a:srgbClr val="FEFFFD"/>
                </a:solidFill>
                <a:latin typeface="Fira Sans"/>
              </a:rPr>
              <a:t>Giao </a:t>
            </a:r>
            <a:r>
              <a:rPr lang="en-US" sz="2399" dirty="0" err="1">
                <a:solidFill>
                  <a:srgbClr val="FEFFFD"/>
                </a:solidFill>
                <a:latin typeface="Fira Sans"/>
              </a:rPr>
              <a:t>tiếp</a:t>
            </a:r>
            <a:r>
              <a:rPr lang="en-US" sz="2399" dirty="0">
                <a:solidFill>
                  <a:srgbClr val="FEFFFD"/>
                </a:solidFill>
                <a:latin typeface="Fira Sans"/>
              </a:rPr>
              <a:t> </a:t>
            </a:r>
            <a:r>
              <a:rPr lang="en-US" sz="2399" dirty="0" err="1">
                <a:solidFill>
                  <a:srgbClr val="FEFFFD"/>
                </a:solidFill>
                <a:latin typeface="Fira Sans"/>
              </a:rPr>
              <a:t>với</a:t>
            </a:r>
            <a:r>
              <a:rPr lang="en-US" sz="2399" dirty="0">
                <a:solidFill>
                  <a:srgbClr val="FEFFFD"/>
                </a:solidFill>
                <a:latin typeface="Fira Sans"/>
              </a:rPr>
              <a:t> server </a:t>
            </a:r>
            <a:r>
              <a:rPr lang="en-US" sz="2399" dirty="0" err="1">
                <a:solidFill>
                  <a:srgbClr val="FEFFFD"/>
                </a:solidFill>
                <a:latin typeface="Fira Sans"/>
              </a:rPr>
              <a:t>để</a:t>
            </a:r>
            <a:r>
              <a:rPr lang="en-US" sz="2399" dirty="0">
                <a:solidFill>
                  <a:srgbClr val="FEFFFD"/>
                </a:solidFill>
                <a:latin typeface="Fira Sans"/>
              </a:rPr>
              <a:t> </a:t>
            </a:r>
            <a:r>
              <a:rPr lang="en-US" sz="2399" dirty="0" err="1">
                <a:solidFill>
                  <a:srgbClr val="FEFFFD"/>
                </a:solidFill>
                <a:latin typeface="Fira Sans"/>
              </a:rPr>
              <a:t>gửi</a:t>
            </a:r>
            <a:r>
              <a:rPr lang="en-US" sz="2399" dirty="0">
                <a:solidFill>
                  <a:srgbClr val="FEFFFD"/>
                </a:solidFill>
                <a:latin typeface="Fira Sans"/>
              </a:rPr>
              <a:t> </a:t>
            </a:r>
            <a:r>
              <a:rPr lang="en-US" sz="2399" dirty="0" err="1">
                <a:solidFill>
                  <a:srgbClr val="FEFFFD"/>
                </a:solidFill>
                <a:latin typeface="Fira Sans"/>
              </a:rPr>
              <a:t>và</a:t>
            </a:r>
            <a:r>
              <a:rPr lang="en-US" sz="2399" dirty="0">
                <a:solidFill>
                  <a:srgbClr val="FEFFFD"/>
                </a:solidFill>
                <a:latin typeface="Fira Sans"/>
              </a:rPr>
              <a:t> </a:t>
            </a:r>
            <a:r>
              <a:rPr lang="en-US" sz="2399" dirty="0" err="1">
                <a:solidFill>
                  <a:srgbClr val="FEFFFD"/>
                </a:solidFill>
                <a:latin typeface="Fira Sans"/>
              </a:rPr>
              <a:t>nhận</a:t>
            </a:r>
            <a:r>
              <a:rPr lang="en-US" sz="2399" dirty="0">
                <a:solidFill>
                  <a:srgbClr val="FEFFFD"/>
                </a:solidFill>
                <a:latin typeface="Fira Sans"/>
              </a:rPr>
              <a:t> </a:t>
            </a:r>
            <a:r>
              <a:rPr lang="en-US" sz="2399" dirty="0" err="1">
                <a:solidFill>
                  <a:srgbClr val="FEFFFD"/>
                </a:solidFill>
                <a:latin typeface="Fira Sans"/>
              </a:rPr>
              <a:t>dữ</a:t>
            </a:r>
            <a:r>
              <a:rPr lang="en-US" sz="2399" dirty="0">
                <a:solidFill>
                  <a:srgbClr val="FEFFFD"/>
                </a:solidFill>
                <a:latin typeface="Fira Sans"/>
              </a:rPr>
              <a:t> </a:t>
            </a:r>
            <a:r>
              <a:rPr lang="en-US" sz="2399" dirty="0" err="1">
                <a:solidFill>
                  <a:srgbClr val="FEFFFD"/>
                </a:solidFill>
                <a:latin typeface="Fira Sans"/>
              </a:rPr>
              <a:t>liệu</a:t>
            </a:r>
            <a:endParaRPr lang="en-US" sz="2399" dirty="0">
              <a:solidFill>
                <a:srgbClr val="FEFFFD"/>
              </a:solidFill>
              <a:latin typeface="Fira Sans"/>
            </a:endParaRPr>
          </a:p>
        </p:txBody>
      </p:sp>
      <p:sp>
        <p:nvSpPr>
          <p:cNvPr id="14" name="TextBox 14"/>
          <p:cNvSpPr txBox="1"/>
          <p:nvPr/>
        </p:nvSpPr>
        <p:spPr>
          <a:xfrm>
            <a:off x="10074006" y="6862265"/>
            <a:ext cx="7316556" cy="446982"/>
          </a:xfrm>
          <a:prstGeom prst="rect">
            <a:avLst/>
          </a:prstGeom>
        </p:spPr>
        <p:txBody>
          <a:bodyPr wrap="square" lIns="0" tIns="0" rIns="0" bIns="0" rtlCol="0" anchor="t">
            <a:spAutoFit/>
          </a:bodyPr>
          <a:lstStyle/>
          <a:p>
            <a:pPr marL="342900" indent="-342900" algn="ctr">
              <a:lnSpc>
                <a:spcPts val="3839"/>
              </a:lnSpc>
              <a:spcBef>
                <a:spcPct val="0"/>
              </a:spcBef>
              <a:buFont typeface="Arial" panose="020B0604020202020204" pitchFamily="34" charset="0"/>
              <a:buChar char="•"/>
            </a:pPr>
            <a:r>
              <a:rPr lang="en-US" sz="2399" dirty="0" err="1">
                <a:solidFill>
                  <a:srgbClr val="FEFFFD"/>
                </a:solidFill>
                <a:latin typeface="Fira Sans"/>
              </a:rPr>
              <a:t>Khả</a:t>
            </a:r>
            <a:r>
              <a:rPr lang="en-US" sz="2399" dirty="0">
                <a:solidFill>
                  <a:srgbClr val="FEFFFD"/>
                </a:solidFill>
                <a:latin typeface="Fira Sans"/>
              </a:rPr>
              <a:t> </a:t>
            </a:r>
            <a:r>
              <a:rPr lang="en-US" sz="2399" dirty="0" err="1">
                <a:solidFill>
                  <a:srgbClr val="FEFFFD"/>
                </a:solidFill>
                <a:latin typeface="Fira Sans"/>
              </a:rPr>
              <a:t>năng</a:t>
            </a:r>
            <a:r>
              <a:rPr lang="en-US" sz="2399" dirty="0">
                <a:solidFill>
                  <a:srgbClr val="FEFFFD"/>
                </a:solidFill>
                <a:latin typeface="Fira Sans"/>
              </a:rPr>
              <a:t> </a:t>
            </a:r>
            <a:r>
              <a:rPr lang="en-US" sz="2399" dirty="0" err="1">
                <a:solidFill>
                  <a:srgbClr val="FEFFFD"/>
                </a:solidFill>
                <a:latin typeface="Fira Sans"/>
              </a:rPr>
              <a:t>giao</a:t>
            </a:r>
            <a:r>
              <a:rPr lang="en-US" sz="2399" dirty="0">
                <a:solidFill>
                  <a:srgbClr val="FEFFFD"/>
                </a:solidFill>
                <a:latin typeface="Fira Sans"/>
              </a:rPr>
              <a:t> </a:t>
            </a:r>
            <a:r>
              <a:rPr lang="en-US" sz="2399" dirty="0" err="1">
                <a:solidFill>
                  <a:srgbClr val="FEFFFD"/>
                </a:solidFill>
                <a:latin typeface="Fira Sans"/>
              </a:rPr>
              <a:t>tiếp</a:t>
            </a:r>
            <a:r>
              <a:rPr lang="en-US" sz="2399" dirty="0">
                <a:solidFill>
                  <a:srgbClr val="FEFFFD"/>
                </a:solidFill>
                <a:latin typeface="Fira Sans"/>
              </a:rPr>
              <a:t> </a:t>
            </a:r>
            <a:r>
              <a:rPr lang="en-US" sz="2399" dirty="0" err="1">
                <a:solidFill>
                  <a:srgbClr val="FEFFFD"/>
                </a:solidFill>
                <a:latin typeface="Fira Sans"/>
              </a:rPr>
              <a:t>và</a:t>
            </a:r>
            <a:r>
              <a:rPr lang="en-US" sz="2399" dirty="0">
                <a:solidFill>
                  <a:srgbClr val="FEFFFD"/>
                </a:solidFill>
                <a:latin typeface="Fira Sans"/>
              </a:rPr>
              <a:t> </a:t>
            </a:r>
            <a:r>
              <a:rPr lang="en-US" sz="2399" dirty="0" err="1">
                <a:solidFill>
                  <a:srgbClr val="FEFFFD"/>
                </a:solidFill>
                <a:latin typeface="Fira Sans"/>
              </a:rPr>
              <a:t>kết</a:t>
            </a:r>
            <a:r>
              <a:rPr lang="en-US" sz="2399" dirty="0">
                <a:solidFill>
                  <a:srgbClr val="FEFFFD"/>
                </a:solidFill>
                <a:latin typeface="Fira Sans"/>
              </a:rPr>
              <a:t> </a:t>
            </a:r>
            <a:r>
              <a:rPr lang="en-US" sz="2399" dirty="0" err="1">
                <a:solidFill>
                  <a:srgbClr val="FEFFFD"/>
                </a:solidFill>
                <a:latin typeface="Fira Sans"/>
              </a:rPr>
              <a:t>nối</a:t>
            </a:r>
            <a:r>
              <a:rPr lang="en-US" sz="2399" dirty="0">
                <a:solidFill>
                  <a:srgbClr val="FEFFFD"/>
                </a:solidFill>
                <a:latin typeface="Fira Sans"/>
              </a:rPr>
              <a:t> </a:t>
            </a:r>
            <a:r>
              <a:rPr lang="en-US" sz="2399" dirty="0" err="1">
                <a:solidFill>
                  <a:srgbClr val="FEFFFD"/>
                </a:solidFill>
                <a:latin typeface="Fira Sans"/>
              </a:rPr>
              <a:t>với</a:t>
            </a:r>
            <a:r>
              <a:rPr lang="en-US" sz="2399" dirty="0">
                <a:solidFill>
                  <a:srgbClr val="FEFFFD"/>
                </a:solidFill>
                <a:latin typeface="Fira Sans"/>
              </a:rPr>
              <a:t> server </a:t>
            </a:r>
            <a:r>
              <a:rPr lang="en-US" sz="2399" dirty="0" err="1">
                <a:solidFill>
                  <a:srgbClr val="FEFFFD"/>
                </a:solidFill>
                <a:latin typeface="Fira Sans"/>
              </a:rPr>
              <a:t>hiệu</a:t>
            </a:r>
            <a:r>
              <a:rPr lang="en-US" sz="2399" dirty="0">
                <a:solidFill>
                  <a:srgbClr val="FEFFFD"/>
                </a:solidFill>
                <a:latin typeface="Fira Sans"/>
              </a:rPr>
              <a:t> </a:t>
            </a:r>
            <a:r>
              <a:rPr lang="en-US" sz="2399" dirty="0" err="1">
                <a:solidFill>
                  <a:srgbClr val="FEFFFD"/>
                </a:solidFill>
                <a:latin typeface="Fira Sans"/>
              </a:rPr>
              <a:t>quả</a:t>
            </a:r>
            <a:endParaRPr lang="en-US" sz="2399" dirty="0">
              <a:solidFill>
                <a:srgbClr val="FEFFFD"/>
              </a:solidFill>
              <a:latin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1000"/>
                                        <p:tgtEl>
                                          <p:spTgt spid="5"/>
                                        </p:tgtEl>
                                      </p:cBhvr>
                                    </p:animEffect>
                                    <p:anim calcmode="lin" valueType="num">
                                      <p:cBhvr>
                                        <p:cTn id="66" dur="1000" fill="hold"/>
                                        <p:tgtEl>
                                          <p:spTgt spid="5"/>
                                        </p:tgtEl>
                                        <p:attrNameLst>
                                          <p:attrName>ppt_x</p:attrName>
                                        </p:attrNameLst>
                                      </p:cBhvr>
                                      <p:tavLst>
                                        <p:tav tm="0">
                                          <p:val>
                                            <p:strVal val="#ppt_x"/>
                                          </p:val>
                                        </p:tav>
                                        <p:tav tm="100000">
                                          <p:val>
                                            <p:strVal val="#ppt_x"/>
                                          </p:val>
                                        </p:tav>
                                      </p:tavLst>
                                    </p:anim>
                                    <p:anim calcmode="lin" valueType="num">
                                      <p:cBhvr>
                                        <p:cTn id="6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sp>
        <p:nvSpPr>
          <p:cNvPr id="2" name="Freeform 2"/>
          <p:cNvSpPr/>
          <p:nvPr/>
        </p:nvSpPr>
        <p:spPr>
          <a:xfrm>
            <a:off x="0" y="8964"/>
            <a:ext cx="18288000" cy="12289461"/>
          </a:xfrm>
          <a:custGeom>
            <a:avLst/>
            <a:gdLst/>
            <a:ahLst/>
            <a:cxnLst/>
            <a:rect l="l" t="t" r="r" b="b"/>
            <a:pathLst>
              <a:path w="18512889" h="12727611">
                <a:moveTo>
                  <a:pt x="0" y="0"/>
                </a:moveTo>
                <a:lnTo>
                  <a:pt x="18512889" y="0"/>
                </a:lnTo>
                <a:lnTo>
                  <a:pt x="18512889" y="12727611"/>
                </a:lnTo>
                <a:lnTo>
                  <a:pt x="0" y="12727611"/>
                </a:lnTo>
                <a:lnTo>
                  <a:pt x="0" y="0"/>
                </a:lnTo>
                <a:close/>
              </a:path>
            </a:pathLst>
          </a:custGeom>
          <a:blipFill>
            <a:blip r:embed="rId2">
              <a:alphaModFix amt="35000"/>
            </a:blip>
            <a:stretch>
              <a:fillRect/>
            </a:stretch>
          </a:blipFill>
        </p:spPr>
      </p:sp>
      <p:sp>
        <p:nvSpPr>
          <p:cNvPr id="3" name="AutoShape 3"/>
          <p:cNvSpPr/>
          <p:nvPr/>
        </p:nvSpPr>
        <p:spPr>
          <a:xfrm>
            <a:off x="8482526" y="2872695"/>
            <a:ext cx="0" cy="5630948"/>
          </a:xfrm>
          <a:prstGeom prst="line">
            <a:avLst/>
          </a:prstGeom>
          <a:ln w="38100" cap="flat">
            <a:solidFill>
              <a:srgbClr val="000000"/>
            </a:solidFill>
            <a:prstDash val="solid"/>
            <a:headEnd type="none" w="sm" len="sm"/>
            <a:tailEnd type="none" w="sm" len="sm"/>
          </a:ln>
        </p:spPr>
      </p:sp>
      <p:sp>
        <p:nvSpPr>
          <p:cNvPr id="4" name="TextBox 4"/>
          <p:cNvSpPr txBox="1"/>
          <p:nvPr/>
        </p:nvSpPr>
        <p:spPr>
          <a:xfrm>
            <a:off x="124761" y="933450"/>
            <a:ext cx="5492591" cy="854077"/>
          </a:xfrm>
          <a:prstGeom prst="rect">
            <a:avLst/>
          </a:prstGeom>
        </p:spPr>
        <p:txBody>
          <a:bodyPr lIns="0" tIns="0" rIns="0" bIns="0" rtlCol="0" anchor="t">
            <a:spAutoFit/>
          </a:bodyPr>
          <a:lstStyle/>
          <a:p>
            <a:pPr algn="ctr">
              <a:lnSpc>
                <a:spcPts val="6999"/>
              </a:lnSpc>
              <a:spcBef>
                <a:spcPct val="0"/>
              </a:spcBef>
            </a:pPr>
            <a:r>
              <a:rPr lang="en-US" sz="4999" dirty="0">
                <a:solidFill>
                  <a:srgbClr val="000000"/>
                </a:solidFill>
                <a:latin typeface="Fira Sans"/>
              </a:rPr>
              <a:t>3.Thiết </a:t>
            </a:r>
            <a:r>
              <a:rPr lang="en-US" sz="4999" dirty="0" err="1">
                <a:solidFill>
                  <a:srgbClr val="000000"/>
                </a:solidFill>
                <a:latin typeface="Fira Sans"/>
              </a:rPr>
              <a:t>kế</a:t>
            </a:r>
            <a:r>
              <a:rPr lang="en-US" sz="4999" dirty="0">
                <a:solidFill>
                  <a:srgbClr val="000000"/>
                </a:solidFill>
                <a:latin typeface="Fira Sans"/>
              </a:rPr>
              <a:t> </a:t>
            </a:r>
            <a:r>
              <a:rPr lang="en-US" sz="4999" dirty="0" err="1">
                <a:solidFill>
                  <a:srgbClr val="000000"/>
                </a:solidFill>
                <a:latin typeface="Fira Sans"/>
              </a:rPr>
              <a:t>hệ</a:t>
            </a:r>
            <a:r>
              <a:rPr lang="en-US" sz="4999" dirty="0">
                <a:solidFill>
                  <a:srgbClr val="000000"/>
                </a:solidFill>
                <a:latin typeface="Fira Sans"/>
              </a:rPr>
              <a:t> </a:t>
            </a:r>
            <a:r>
              <a:rPr lang="en-US" sz="4999" dirty="0" err="1">
                <a:solidFill>
                  <a:srgbClr val="000000"/>
                </a:solidFill>
                <a:latin typeface="Fira Sans"/>
              </a:rPr>
              <a:t>thống</a:t>
            </a:r>
            <a:endParaRPr lang="en-US" sz="4999" dirty="0">
              <a:solidFill>
                <a:srgbClr val="000000"/>
              </a:solidFill>
              <a:latin typeface="Fira Sans"/>
            </a:endParaRPr>
          </a:p>
        </p:txBody>
      </p:sp>
      <p:sp>
        <p:nvSpPr>
          <p:cNvPr id="5" name="TextBox 5"/>
          <p:cNvSpPr txBox="1"/>
          <p:nvPr/>
        </p:nvSpPr>
        <p:spPr>
          <a:xfrm>
            <a:off x="124761" y="1903562"/>
            <a:ext cx="8493189" cy="504825"/>
          </a:xfrm>
          <a:prstGeom prst="rect">
            <a:avLst/>
          </a:prstGeom>
        </p:spPr>
        <p:txBody>
          <a:bodyPr wrap="square" lIns="0" tIns="0" rIns="0" bIns="0" rtlCol="0" anchor="t">
            <a:spAutoFit/>
          </a:bodyPr>
          <a:lstStyle/>
          <a:p>
            <a:pPr algn="ctr">
              <a:lnSpc>
                <a:spcPts val="4199"/>
              </a:lnSpc>
              <a:spcBef>
                <a:spcPct val="0"/>
              </a:spcBef>
            </a:pPr>
            <a:r>
              <a:rPr lang="en-US" sz="2999" dirty="0">
                <a:solidFill>
                  <a:srgbClr val="000000"/>
                </a:solidFill>
                <a:latin typeface="Fira Sans"/>
              </a:rPr>
              <a:t>3.1.Mô </a:t>
            </a:r>
            <a:r>
              <a:rPr lang="en-US" sz="2999" dirty="0" err="1">
                <a:solidFill>
                  <a:srgbClr val="000000"/>
                </a:solidFill>
                <a:latin typeface="Fira Sans"/>
              </a:rPr>
              <a:t>hình</a:t>
            </a:r>
            <a:r>
              <a:rPr lang="en-US" sz="2999" dirty="0">
                <a:solidFill>
                  <a:srgbClr val="000000"/>
                </a:solidFill>
                <a:latin typeface="Fira Sans"/>
              </a:rPr>
              <a:t> Client-Server </a:t>
            </a:r>
            <a:r>
              <a:rPr lang="en-US" sz="2999" dirty="0" err="1">
                <a:solidFill>
                  <a:srgbClr val="000000"/>
                </a:solidFill>
                <a:latin typeface="Fira Sans"/>
              </a:rPr>
              <a:t>và</a:t>
            </a:r>
            <a:r>
              <a:rPr lang="en-US" sz="2999" dirty="0">
                <a:solidFill>
                  <a:srgbClr val="000000"/>
                </a:solidFill>
                <a:latin typeface="Fira Sans"/>
              </a:rPr>
              <a:t> Giao </a:t>
            </a:r>
            <a:r>
              <a:rPr lang="en-US" sz="2999" dirty="0" err="1">
                <a:solidFill>
                  <a:srgbClr val="000000"/>
                </a:solidFill>
                <a:latin typeface="Fira Sans"/>
              </a:rPr>
              <a:t>thức</a:t>
            </a:r>
            <a:r>
              <a:rPr lang="en-US" sz="2999" dirty="0">
                <a:solidFill>
                  <a:srgbClr val="000000"/>
                </a:solidFill>
                <a:latin typeface="Fira Sans"/>
              </a:rPr>
              <a:t> </a:t>
            </a:r>
            <a:r>
              <a:rPr lang="en-US" sz="2999" dirty="0" err="1">
                <a:solidFill>
                  <a:srgbClr val="000000"/>
                </a:solidFill>
                <a:latin typeface="Fira Sans"/>
              </a:rPr>
              <a:t>truyền</a:t>
            </a:r>
            <a:r>
              <a:rPr lang="en-US" sz="2999" dirty="0">
                <a:solidFill>
                  <a:srgbClr val="000000"/>
                </a:solidFill>
                <a:latin typeface="Fira Sans"/>
              </a:rPr>
              <a:t> tin</a:t>
            </a:r>
          </a:p>
        </p:txBody>
      </p:sp>
      <p:sp>
        <p:nvSpPr>
          <p:cNvPr id="6" name="TextBox 6"/>
          <p:cNvSpPr txBox="1"/>
          <p:nvPr/>
        </p:nvSpPr>
        <p:spPr>
          <a:xfrm>
            <a:off x="2167779" y="2816753"/>
            <a:ext cx="3506153" cy="481330"/>
          </a:xfrm>
          <a:prstGeom prst="rect">
            <a:avLst/>
          </a:prstGeom>
        </p:spPr>
        <p:txBody>
          <a:bodyPr lIns="0" tIns="0" rIns="0" bIns="0" rtlCol="0" anchor="t">
            <a:spAutoFit/>
          </a:bodyPr>
          <a:lstStyle/>
          <a:p>
            <a:pPr algn="ctr">
              <a:lnSpc>
                <a:spcPts val="3919"/>
              </a:lnSpc>
              <a:spcBef>
                <a:spcPct val="0"/>
              </a:spcBef>
            </a:pPr>
            <a:r>
              <a:rPr lang="en-US" sz="2799" dirty="0" err="1">
                <a:solidFill>
                  <a:srgbClr val="000000"/>
                </a:solidFill>
                <a:latin typeface="Fira Sans"/>
              </a:rPr>
              <a:t>Mô</a:t>
            </a:r>
            <a:r>
              <a:rPr lang="en-US" sz="2799" dirty="0">
                <a:solidFill>
                  <a:srgbClr val="000000"/>
                </a:solidFill>
                <a:latin typeface="Fira Sans"/>
              </a:rPr>
              <a:t> </a:t>
            </a:r>
            <a:r>
              <a:rPr lang="en-US" sz="2799" dirty="0" err="1">
                <a:solidFill>
                  <a:srgbClr val="000000"/>
                </a:solidFill>
                <a:latin typeface="Fira Sans"/>
              </a:rPr>
              <a:t>hình</a:t>
            </a:r>
            <a:r>
              <a:rPr lang="en-US" sz="2799" dirty="0">
                <a:solidFill>
                  <a:srgbClr val="000000"/>
                </a:solidFill>
                <a:latin typeface="Fira Sans"/>
              </a:rPr>
              <a:t> Client-Server</a:t>
            </a:r>
          </a:p>
        </p:txBody>
      </p:sp>
      <p:sp>
        <p:nvSpPr>
          <p:cNvPr id="7" name="TextBox 7"/>
          <p:cNvSpPr txBox="1"/>
          <p:nvPr/>
        </p:nvSpPr>
        <p:spPr>
          <a:xfrm>
            <a:off x="234599" y="3918857"/>
            <a:ext cx="7399690" cy="408573"/>
          </a:xfrm>
          <a:prstGeom prst="rect">
            <a:avLst/>
          </a:prstGeom>
        </p:spPr>
        <p:txBody>
          <a:bodyPr wrap="square" lIns="0" tIns="0" rIns="0" bIns="0" rtlCol="0" anchor="t">
            <a:spAutoFit/>
          </a:bodyPr>
          <a:lstStyle/>
          <a:p>
            <a:pPr algn="ctr">
              <a:lnSpc>
                <a:spcPts val="3359"/>
              </a:lnSpc>
              <a:spcBef>
                <a:spcPct val="0"/>
              </a:spcBef>
            </a:pPr>
            <a:r>
              <a:rPr lang="en-US" sz="2400" dirty="0">
                <a:solidFill>
                  <a:srgbClr val="000000"/>
                </a:solidFill>
                <a:latin typeface="Fira Sans"/>
              </a:rPr>
              <a:t>Server: </a:t>
            </a:r>
            <a:r>
              <a:rPr lang="en-US" sz="2400" dirty="0" err="1">
                <a:solidFill>
                  <a:srgbClr val="000000"/>
                </a:solidFill>
                <a:latin typeface="Fira Sans"/>
              </a:rPr>
              <a:t>Chạy</a:t>
            </a:r>
            <a:r>
              <a:rPr lang="en-US" sz="2400" dirty="0">
                <a:solidFill>
                  <a:srgbClr val="000000"/>
                </a:solidFill>
                <a:latin typeface="Fira Sans"/>
              </a:rPr>
              <a:t> </a:t>
            </a:r>
            <a:r>
              <a:rPr lang="en-US" sz="2400" dirty="0" err="1">
                <a:solidFill>
                  <a:srgbClr val="000000"/>
                </a:solidFill>
                <a:latin typeface="Fira Sans"/>
              </a:rPr>
              <a:t>trên</a:t>
            </a:r>
            <a:r>
              <a:rPr lang="en-US" sz="2400" dirty="0">
                <a:solidFill>
                  <a:srgbClr val="000000"/>
                </a:solidFill>
                <a:latin typeface="Fira Sans"/>
              </a:rPr>
              <a:t> </a:t>
            </a:r>
            <a:r>
              <a:rPr lang="en-US" sz="2400" dirty="0" err="1">
                <a:solidFill>
                  <a:srgbClr val="000000"/>
                </a:solidFill>
                <a:latin typeface="Fira Sans"/>
              </a:rPr>
              <a:t>máy</a:t>
            </a:r>
            <a:r>
              <a:rPr lang="en-US" sz="2400" dirty="0">
                <a:solidFill>
                  <a:srgbClr val="000000"/>
                </a:solidFill>
                <a:latin typeface="Fira Sans"/>
              </a:rPr>
              <a:t> </a:t>
            </a:r>
            <a:r>
              <a:rPr lang="en-US" sz="2400" dirty="0" err="1">
                <a:solidFill>
                  <a:srgbClr val="000000"/>
                </a:solidFill>
                <a:latin typeface="Fira Sans"/>
              </a:rPr>
              <a:t>chủ</a:t>
            </a:r>
            <a:r>
              <a:rPr lang="en-US" sz="2400" dirty="0">
                <a:solidFill>
                  <a:srgbClr val="000000"/>
                </a:solidFill>
                <a:latin typeface="Fira Sans"/>
              </a:rPr>
              <a:t>, </a:t>
            </a:r>
            <a:r>
              <a:rPr lang="en-US" sz="2400" dirty="0" err="1">
                <a:solidFill>
                  <a:srgbClr val="000000"/>
                </a:solidFill>
                <a:latin typeface="Fira Sans"/>
              </a:rPr>
              <a:t>quản</a:t>
            </a:r>
            <a:r>
              <a:rPr lang="en-US" sz="2400" dirty="0">
                <a:solidFill>
                  <a:srgbClr val="000000"/>
                </a:solidFill>
                <a:latin typeface="Fira Sans"/>
              </a:rPr>
              <a:t> </a:t>
            </a:r>
            <a:r>
              <a:rPr lang="en-US" sz="2400" dirty="0" err="1">
                <a:solidFill>
                  <a:srgbClr val="000000"/>
                </a:solidFill>
                <a:latin typeface="Fira Sans"/>
              </a:rPr>
              <a:t>lý</a:t>
            </a:r>
            <a:r>
              <a:rPr lang="en-US" sz="2400" dirty="0">
                <a:solidFill>
                  <a:srgbClr val="000000"/>
                </a:solidFill>
                <a:latin typeface="Fira Sans"/>
              </a:rPr>
              <a:t> </a:t>
            </a:r>
            <a:r>
              <a:rPr lang="en-US" sz="2400" dirty="0" err="1">
                <a:solidFill>
                  <a:srgbClr val="000000"/>
                </a:solidFill>
                <a:latin typeface="Fira Sans"/>
              </a:rPr>
              <a:t>dữ</a:t>
            </a:r>
            <a:r>
              <a:rPr lang="en-US" sz="2400" dirty="0">
                <a:solidFill>
                  <a:srgbClr val="000000"/>
                </a:solidFill>
                <a:latin typeface="Fira Sans"/>
              </a:rPr>
              <a:t> </a:t>
            </a:r>
            <a:r>
              <a:rPr lang="en-US" sz="2400" dirty="0" err="1">
                <a:solidFill>
                  <a:srgbClr val="000000"/>
                </a:solidFill>
                <a:latin typeface="Fira Sans"/>
              </a:rPr>
              <a:t>liệu</a:t>
            </a:r>
            <a:r>
              <a:rPr lang="en-US" sz="2400" dirty="0">
                <a:solidFill>
                  <a:srgbClr val="000000"/>
                </a:solidFill>
                <a:latin typeface="Fira Sans"/>
              </a:rPr>
              <a:t> </a:t>
            </a:r>
            <a:r>
              <a:rPr lang="en-US" sz="2400" dirty="0" err="1">
                <a:solidFill>
                  <a:srgbClr val="000000"/>
                </a:solidFill>
                <a:latin typeface="Fira Sans"/>
              </a:rPr>
              <a:t>và</a:t>
            </a:r>
            <a:r>
              <a:rPr lang="en-US" sz="2400" dirty="0">
                <a:solidFill>
                  <a:srgbClr val="000000"/>
                </a:solidFill>
                <a:latin typeface="Fira Sans"/>
              </a:rPr>
              <a:t> </a:t>
            </a:r>
            <a:r>
              <a:rPr lang="en-US" sz="2400" dirty="0" err="1">
                <a:solidFill>
                  <a:srgbClr val="000000"/>
                </a:solidFill>
                <a:latin typeface="Fira Sans"/>
              </a:rPr>
              <a:t>kết</a:t>
            </a:r>
            <a:r>
              <a:rPr lang="en-US" sz="2400" dirty="0">
                <a:solidFill>
                  <a:srgbClr val="000000"/>
                </a:solidFill>
                <a:latin typeface="Fira Sans"/>
              </a:rPr>
              <a:t> </a:t>
            </a:r>
            <a:r>
              <a:rPr lang="en-US" sz="2400" dirty="0" err="1">
                <a:solidFill>
                  <a:srgbClr val="000000"/>
                </a:solidFill>
                <a:latin typeface="Fira Sans"/>
              </a:rPr>
              <a:t>nối</a:t>
            </a:r>
            <a:endParaRPr lang="en-US" sz="2400" dirty="0">
              <a:solidFill>
                <a:srgbClr val="000000"/>
              </a:solidFill>
              <a:latin typeface="Fira Sans"/>
            </a:endParaRPr>
          </a:p>
        </p:txBody>
      </p:sp>
      <p:sp>
        <p:nvSpPr>
          <p:cNvPr id="8" name="TextBox 8"/>
          <p:cNvSpPr txBox="1"/>
          <p:nvPr/>
        </p:nvSpPr>
        <p:spPr>
          <a:xfrm>
            <a:off x="234599" y="4540840"/>
            <a:ext cx="7625718" cy="844590"/>
          </a:xfrm>
          <a:prstGeom prst="rect">
            <a:avLst/>
          </a:prstGeom>
        </p:spPr>
        <p:txBody>
          <a:bodyPr wrap="square" lIns="0" tIns="0" rIns="0" bIns="0" rtlCol="0" anchor="t">
            <a:spAutoFit/>
          </a:bodyPr>
          <a:lstStyle/>
          <a:p>
            <a:pPr algn="ctr">
              <a:lnSpc>
                <a:spcPts val="3359"/>
              </a:lnSpc>
              <a:spcBef>
                <a:spcPct val="0"/>
              </a:spcBef>
            </a:pPr>
            <a:r>
              <a:rPr lang="en-US" sz="2400" dirty="0">
                <a:solidFill>
                  <a:srgbClr val="000000"/>
                </a:solidFill>
                <a:latin typeface="Fira Sans"/>
              </a:rPr>
              <a:t>Client: </a:t>
            </a:r>
            <a:r>
              <a:rPr lang="en-US" sz="2400" dirty="0" err="1">
                <a:solidFill>
                  <a:srgbClr val="000000"/>
                </a:solidFill>
                <a:latin typeface="Fira Sans"/>
              </a:rPr>
              <a:t>chạy</a:t>
            </a:r>
            <a:r>
              <a:rPr lang="en-US" sz="2400" dirty="0">
                <a:solidFill>
                  <a:srgbClr val="000000"/>
                </a:solidFill>
                <a:latin typeface="Fira Sans"/>
              </a:rPr>
              <a:t> </a:t>
            </a:r>
            <a:r>
              <a:rPr lang="en-US" sz="2400" dirty="0" err="1">
                <a:solidFill>
                  <a:srgbClr val="000000"/>
                </a:solidFill>
                <a:latin typeface="Fira Sans"/>
              </a:rPr>
              <a:t>trên</a:t>
            </a:r>
            <a:r>
              <a:rPr lang="en-US" sz="2400" dirty="0">
                <a:solidFill>
                  <a:srgbClr val="000000"/>
                </a:solidFill>
                <a:latin typeface="Fira Sans"/>
              </a:rPr>
              <a:t> </a:t>
            </a:r>
            <a:r>
              <a:rPr lang="en-US" sz="2400" dirty="0" err="1">
                <a:solidFill>
                  <a:srgbClr val="000000"/>
                </a:solidFill>
                <a:latin typeface="Fira Sans"/>
              </a:rPr>
              <a:t>máy</a:t>
            </a:r>
            <a:r>
              <a:rPr lang="en-US" sz="2400" dirty="0">
                <a:solidFill>
                  <a:srgbClr val="000000"/>
                </a:solidFill>
                <a:latin typeface="Fira Sans"/>
              </a:rPr>
              <a:t> </a:t>
            </a:r>
            <a:r>
              <a:rPr lang="en-US" sz="2400" dirty="0" err="1">
                <a:solidFill>
                  <a:srgbClr val="000000"/>
                </a:solidFill>
                <a:latin typeface="Fira Sans"/>
              </a:rPr>
              <a:t>cá</a:t>
            </a:r>
            <a:r>
              <a:rPr lang="en-US" sz="2400" dirty="0">
                <a:solidFill>
                  <a:srgbClr val="000000"/>
                </a:solidFill>
                <a:latin typeface="Fira Sans"/>
              </a:rPr>
              <a:t> </a:t>
            </a:r>
            <a:r>
              <a:rPr lang="en-US" sz="2400" dirty="0" err="1">
                <a:solidFill>
                  <a:srgbClr val="000000"/>
                </a:solidFill>
                <a:latin typeface="Fira Sans"/>
              </a:rPr>
              <a:t>nhân</a:t>
            </a:r>
            <a:r>
              <a:rPr lang="en-US" sz="2400" dirty="0">
                <a:solidFill>
                  <a:srgbClr val="000000"/>
                </a:solidFill>
                <a:latin typeface="Fira Sans"/>
              </a:rPr>
              <a:t>, </a:t>
            </a:r>
            <a:r>
              <a:rPr lang="en-US" sz="2400" dirty="0" err="1">
                <a:solidFill>
                  <a:srgbClr val="000000"/>
                </a:solidFill>
                <a:latin typeface="Fira Sans"/>
              </a:rPr>
              <a:t>tương</a:t>
            </a:r>
            <a:r>
              <a:rPr lang="en-US" sz="2400" dirty="0">
                <a:solidFill>
                  <a:srgbClr val="000000"/>
                </a:solidFill>
                <a:latin typeface="Fira Sans"/>
              </a:rPr>
              <a:t> </a:t>
            </a:r>
            <a:r>
              <a:rPr lang="en-US" sz="2400" dirty="0" err="1">
                <a:solidFill>
                  <a:srgbClr val="000000"/>
                </a:solidFill>
                <a:latin typeface="Fira Sans"/>
              </a:rPr>
              <a:t>tác</a:t>
            </a:r>
            <a:r>
              <a:rPr lang="en-US" sz="2400" dirty="0">
                <a:solidFill>
                  <a:srgbClr val="000000"/>
                </a:solidFill>
                <a:latin typeface="Fira Sans"/>
              </a:rPr>
              <a:t> </a:t>
            </a:r>
            <a:r>
              <a:rPr lang="en-US" sz="2400" dirty="0" err="1">
                <a:solidFill>
                  <a:srgbClr val="000000"/>
                </a:solidFill>
                <a:latin typeface="Fira Sans"/>
              </a:rPr>
              <a:t>với</a:t>
            </a:r>
            <a:r>
              <a:rPr lang="en-US" sz="2400" dirty="0">
                <a:solidFill>
                  <a:srgbClr val="000000"/>
                </a:solidFill>
                <a:latin typeface="Fira Sans"/>
              </a:rPr>
              <a:t> server </a:t>
            </a:r>
            <a:r>
              <a:rPr lang="en-US" sz="2400" dirty="0" err="1">
                <a:solidFill>
                  <a:srgbClr val="000000"/>
                </a:solidFill>
                <a:latin typeface="Fira Sans"/>
              </a:rPr>
              <a:t>để</a:t>
            </a:r>
            <a:r>
              <a:rPr lang="en-US" sz="2400" dirty="0">
                <a:solidFill>
                  <a:srgbClr val="000000"/>
                </a:solidFill>
                <a:latin typeface="Fira Sans"/>
              </a:rPr>
              <a:t> </a:t>
            </a:r>
            <a:r>
              <a:rPr lang="en-US" sz="2400" dirty="0" err="1">
                <a:solidFill>
                  <a:srgbClr val="000000"/>
                </a:solidFill>
                <a:latin typeface="Fira Sans"/>
              </a:rPr>
              <a:t>thực</a:t>
            </a:r>
            <a:r>
              <a:rPr lang="en-US" sz="2400" dirty="0">
                <a:solidFill>
                  <a:srgbClr val="000000"/>
                </a:solidFill>
                <a:latin typeface="Fira Sans"/>
              </a:rPr>
              <a:t> </a:t>
            </a:r>
            <a:r>
              <a:rPr lang="en-US" sz="2400" dirty="0" err="1">
                <a:solidFill>
                  <a:srgbClr val="000000"/>
                </a:solidFill>
                <a:latin typeface="Fira Sans"/>
              </a:rPr>
              <a:t>hiện</a:t>
            </a:r>
            <a:r>
              <a:rPr lang="en-US" sz="2400" dirty="0">
                <a:solidFill>
                  <a:srgbClr val="000000"/>
                </a:solidFill>
                <a:latin typeface="Fira Sans"/>
              </a:rPr>
              <a:t> </a:t>
            </a:r>
            <a:r>
              <a:rPr lang="en-US" sz="2400" dirty="0" err="1">
                <a:solidFill>
                  <a:srgbClr val="000000"/>
                </a:solidFill>
                <a:latin typeface="Fira Sans"/>
              </a:rPr>
              <a:t>thao</a:t>
            </a:r>
            <a:r>
              <a:rPr lang="en-US" sz="2400" dirty="0">
                <a:solidFill>
                  <a:srgbClr val="000000"/>
                </a:solidFill>
                <a:latin typeface="Fira Sans"/>
              </a:rPr>
              <a:t> </a:t>
            </a:r>
            <a:r>
              <a:rPr lang="en-US" sz="2400" dirty="0" err="1">
                <a:solidFill>
                  <a:srgbClr val="000000"/>
                </a:solidFill>
                <a:latin typeface="Fira Sans"/>
              </a:rPr>
              <a:t>tác</a:t>
            </a:r>
            <a:endParaRPr lang="en-US" sz="2400" dirty="0">
              <a:solidFill>
                <a:srgbClr val="000000"/>
              </a:solidFill>
              <a:latin typeface="Fira Sans"/>
            </a:endParaRPr>
          </a:p>
        </p:txBody>
      </p:sp>
      <p:sp>
        <p:nvSpPr>
          <p:cNvPr id="9" name="TextBox 9"/>
          <p:cNvSpPr txBox="1"/>
          <p:nvPr/>
        </p:nvSpPr>
        <p:spPr>
          <a:xfrm>
            <a:off x="10866299" y="2815545"/>
            <a:ext cx="4317802" cy="481330"/>
          </a:xfrm>
          <a:prstGeom prst="rect">
            <a:avLst/>
          </a:prstGeom>
        </p:spPr>
        <p:txBody>
          <a:bodyPr lIns="0" tIns="0" rIns="0" bIns="0" rtlCol="0" anchor="t">
            <a:spAutoFit/>
          </a:bodyPr>
          <a:lstStyle/>
          <a:p>
            <a:pPr algn="ctr">
              <a:lnSpc>
                <a:spcPts val="3919"/>
              </a:lnSpc>
              <a:spcBef>
                <a:spcPct val="0"/>
              </a:spcBef>
            </a:pPr>
            <a:r>
              <a:rPr lang="en-US" sz="2799" dirty="0">
                <a:solidFill>
                  <a:srgbClr val="000000"/>
                </a:solidFill>
                <a:latin typeface="Fira Sans"/>
              </a:rPr>
              <a:t>Giao </a:t>
            </a:r>
            <a:r>
              <a:rPr lang="en-US" sz="2799" dirty="0" err="1">
                <a:solidFill>
                  <a:srgbClr val="000000"/>
                </a:solidFill>
                <a:latin typeface="Fira Sans"/>
              </a:rPr>
              <a:t>thức</a:t>
            </a:r>
            <a:r>
              <a:rPr lang="en-US" sz="2799" dirty="0">
                <a:solidFill>
                  <a:srgbClr val="000000"/>
                </a:solidFill>
                <a:latin typeface="Fira Sans"/>
              </a:rPr>
              <a:t> </a:t>
            </a:r>
            <a:r>
              <a:rPr lang="en-US" sz="2799" dirty="0" err="1">
                <a:solidFill>
                  <a:srgbClr val="000000"/>
                </a:solidFill>
                <a:latin typeface="Fira Sans"/>
              </a:rPr>
              <a:t>truyền</a:t>
            </a:r>
            <a:r>
              <a:rPr lang="en-US" sz="2799" dirty="0">
                <a:solidFill>
                  <a:srgbClr val="000000"/>
                </a:solidFill>
                <a:latin typeface="Fira Sans"/>
              </a:rPr>
              <a:t> tin ( TCP )</a:t>
            </a:r>
          </a:p>
        </p:txBody>
      </p:sp>
      <p:sp>
        <p:nvSpPr>
          <p:cNvPr id="10" name="TextBox 10"/>
          <p:cNvSpPr txBox="1"/>
          <p:nvPr/>
        </p:nvSpPr>
        <p:spPr>
          <a:xfrm>
            <a:off x="8752533" y="3723868"/>
            <a:ext cx="7190065" cy="405765"/>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Fira Sans"/>
              </a:rPr>
              <a:t>Hướng</a:t>
            </a:r>
            <a:r>
              <a:rPr lang="en-US" sz="2400" dirty="0">
                <a:solidFill>
                  <a:srgbClr val="000000"/>
                </a:solidFill>
                <a:latin typeface="Fira Sans"/>
              </a:rPr>
              <a:t> </a:t>
            </a:r>
            <a:r>
              <a:rPr lang="en-US" sz="2400" dirty="0" err="1">
                <a:solidFill>
                  <a:srgbClr val="000000"/>
                </a:solidFill>
                <a:latin typeface="Fira Sans"/>
              </a:rPr>
              <a:t>kết</a:t>
            </a:r>
            <a:r>
              <a:rPr lang="en-US" sz="2400" dirty="0">
                <a:solidFill>
                  <a:srgbClr val="000000"/>
                </a:solidFill>
                <a:latin typeface="Fira Sans"/>
              </a:rPr>
              <a:t> </a:t>
            </a:r>
            <a:r>
              <a:rPr lang="en-US" sz="2400" dirty="0" err="1">
                <a:solidFill>
                  <a:srgbClr val="000000"/>
                </a:solidFill>
                <a:latin typeface="Fira Sans"/>
              </a:rPr>
              <a:t>nối</a:t>
            </a:r>
            <a:r>
              <a:rPr lang="en-US" sz="2400" dirty="0">
                <a:solidFill>
                  <a:srgbClr val="000000"/>
                </a:solidFill>
                <a:latin typeface="Fira Sans"/>
              </a:rPr>
              <a:t>: TCP </a:t>
            </a:r>
            <a:r>
              <a:rPr lang="en-US" sz="2400" dirty="0" err="1">
                <a:solidFill>
                  <a:srgbClr val="000000"/>
                </a:solidFill>
                <a:latin typeface="Fira Sans"/>
              </a:rPr>
              <a:t>thiết</a:t>
            </a:r>
            <a:r>
              <a:rPr lang="en-US" sz="2400" dirty="0">
                <a:solidFill>
                  <a:srgbClr val="000000"/>
                </a:solidFill>
                <a:latin typeface="Fira Sans"/>
              </a:rPr>
              <a:t> </a:t>
            </a:r>
            <a:r>
              <a:rPr lang="en-US" sz="2400" dirty="0" err="1">
                <a:solidFill>
                  <a:srgbClr val="000000"/>
                </a:solidFill>
                <a:latin typeface="Fira Sans"/>
              </a:rPr>
              <a:t>lập</a:t>
            </a:r>
            <a:r>
              <a:rPr lang="en-US" sz="2400" dirty="0">
                <a:solidFill>
                  <a:srgbClr val="000000"/>
                </a:solidFill>
                <a:latin typeface="Fira Sans"/>
              </a:rPr>
              <a:t> </a:t>
            </a:r>
            <a:r>
              <a:rPr lang="en-US" sz="2400" dirty="0" err="1">
                <a:solidFill>
                  <a:srgbClr val="000000"/>
                </a:solidFill>
                <a:latin typeface="Fira Sans"/>
              </a:rPr>
              <a:t>kết</a:t>
            </a:r>
            <a:r>
              <a:rPr lang="en-US" sz="2400" dirty="0">
                <a:solidFill>
                  <a:srgbClr val="000000"/>
                </a:solidFill>
                <a:latin typeface="Fira Sans"/>
              </a:rPr>
              <a:t> </a:t>
            </a:r>
            <a:r>
              <a:rPr lang="en-US" sz="2400" dirty="0" err="1">
                <a:solidFill>
                  <a:srgbClr val="000000"/>
                </a:solidFill>
                <a:latin typeface="Fira Sans"/>
              </a:rPr>
              <a:t>nối</a:t>
            </a:r>
            <a:r>
              <a:rPr lang="en-US" sz="2400" dirty="0">
                <a:solidFill>
                  <a:srgbClr val="000000"/>
                </a:solidFill>
                <a:latin typeface="Fira Sans"/>
              </a:rPr>
              <a:t> </a:t>
            </a:r>
            <a:r>
              <a:rPr lang="en-US" sz="2400" dirty="0" err="1">
                <a:solidFill>
                  <a:srgbClr val="000000"/>
                </a:solidFill>
                <a:latin typeface="Fira Sans"/>
              </a:rPr>
              <a:t>giữa</a:t>
            </a:r>
            <a:r>
              <a:rPr lang="en-US" sz="2400" dirty="0">
                <a:solidFill>
                  <a:srgbClr val="000000"/>
                </a:solidFill>
                <a:latin typeface="Fira Sans"/>
              </a:rPr>
              <a:t> 2 </a:t>
            </a:r>
            <a:r>
              <a:rPr lang="en-US" sz="2400" dirty="0" err="1">
                <a:solidFill>
                  <a:srgbClr val="000000"/>
                </a:solidFill>
                <a:latin typeface="Fira Sans"/>
              </a:rPr>
              <a:t>thiết</a:t>
            </a:r>
            <a:r>
              <a:rPr lang="en-US" sz="2400" dirty="0">
                <a:solidFill>
                  <a:srgbClr val="000000"/>
                </a:solidFill>
                <a:latin typeface="Fira Sans"/>
              </a:rPr>
              <a:t> </a:t>
            </a:r>
            <a:r>
              <a:rPr lang="en-US" sz="2400" dirty="0" err="1">
                <a:solidFill>
                  <a:srgbClr val="000000"/>
                </a:solidFill>
                <a:latin typeface="Fira Sans"/>
              </a:rPr>
              <a:t>bị</a:t>
            </a:r>
            <a:endParaRPr lang="en-US" sz="2400" dirty="0">
              <a:solidFill>
                <a:srgbClr val="000000"/>
              </a:solidFill>
              <a:latin typeface="Fira Sans"/>
            </a:endParaRPr>
          </a:p>
        </p:txBody>
      </p:sp>
      <p:sp>
        <p:nvSpPr>
          <p:cNvPr id="11" name="TextBox 11"/>
          <p:cNvSpPr txBox="1"/>
          <p:nvPr/>
        </p:nvSpPr>
        <p:spPr>
          <a:xfrm>
            <a:off x="8752533" y="4540840"/>
            <a:ext cx="8021040" cy="824865"/>
          </a:xfrm>
          <a:prstGeom prst="rect">
            <a:avLst/>
          </a:prstGeom>
        </p:spPr>
        <p:txBody>
          <a:bodyPr lIns="0" tIns="0" rIns="0" bIns="0" rtlCol="0" anchor="t">
            <a:spAutoFit/>
          </a:bodyPr>
          <a:lstStyle/>
          <a:p>
            <a:pPr algn="ctr">
              <a:lnSpc>
                <a:spcPts val="3360"/>
              </a:lnSpc>
              <a:spcBef>
                <a:spcPct val="0"/>
              </a:spcBef>
            </a:pPr>
            <a:r>
              <a:rPr lang="en-US" sz="2400" dirty="0" err="1">
                <a:solidFill>
                  <a:srgbClr val="000000"/>
                </a:solidFill>
                <a:latin typeface="Fira Sans"/>
              </a:rPr>
              <a:t>Đáng</a:t>
            </a:r>
            <a:r>
              <a:rPr lang="en-US" sz="2400" dirty="0">
                <a:solidFill>
                  <a:srgbClr val="000000"/>
                </a:solidFill>
                <a:latin typeface="Fira Sans"/>
              </a:rPr>
              <a:t> tin </a:t>
            </a:r>
            <a:r>
              <a:rPr lang="en-US" sz="2400" dirty="0" err="1">
                <a:solidFill>
                  <a:srgbClr val="000000"/>
                </a:solidFill>
                <a:latin typeface="Fira Sans"/>
              </a:rPr>
              <a:t>cậy</a:t>
            </a:r>
            <a:r>
              <a:rPr lang="en-US" sz="2400" dirty="0">
                <a:solidFill>
                  <a:srgbClr val="000000"/>
                </a:solidFill>
                <a:latin typeface="Fira Sans"/>
              </a:rPr>
              <a:t>: TCP </a:t>
            </a:r>
            <a:r>
              <a:rPr lang="en-US" sz="2400" dirty="0" err="1">
                <a:solidFill>
                  <a:srgbClr val="000000"/>
                </a:solidFill>
                <a:latin typeface="Fira Sans"/>
              </a:rPr>
              <a:t>đảm</a:t>
            </a:r>
            <a:r>
              <a:rPr lang="en-US" sz="2400" dirty="0">
                <a:solidFill>
                  <a:srgbClr val="000000"/>
                </a:solidFill>
                <a:latin typeface="Fira Sans"/>
              </a:rPr>
              <a:t> </a:t>
            </a:r>
            <a:r>
              <a:rPr lang="en-US" sz="2400" dirty="0" err="1">
                <a:solidFill>
                  <a:srgbClr val="000000"/>
                </a:solidFill>
                <a:latin typeface="Fira Sans"/>
              </a:rPr>
              <a:t>bảo</a:t>
            </a:r>
            <a:r>
              <a:rPr lang="en-US" sz="2400" dirty="0">
                <a:solidFill>
                  <a:srgbClr val="000000"/>
                </a:solidFill>
                <a:latin typeface="Fira Sans"/>
              </a:rPr>
              <a:t> </a:t>
            </a:r>
            <a:r>
              <a:rPr lang="en-US" sz="2400" dirty="0" err="1">
                <a:solidFill>
                  <a:srgbClr val="000000"/>
                </a:solidFill>
                <a:latin typeface="Fira Sans"/>
              </a:rPr>
              <a:t>dữ</a:t>
            </a:r>
            <a:r>
              <a:rPr lang="en-US" sz="2400" dirty="0">
                <a:solidFill>
                  <a:srgbClr val="000000"/>
                </a:solidFill>
                <a:latin typeface="Fira Sans"/>
              </a:rPr>
              <a:t> </a:t>
            </a:r>
            <a:r>
              <a:rPr lang="en-US" sz="2400" dirty="0" err="1">
                <a:solidFill>
                  <a:srgbClr val="000000"/>
                </a:solidFill>
                <a:latin typeface="Fira Sans"/>
              </a:rPr>
              <a:t>liệu</a:t>
            </a:r>
            <a:r>
              <a:rPr lang="en-US" sz="2400" dirty="0">
                <a:solidFill>
                  <a:srgbClr val="000000"/>
                </a:solidFill>
                <a:latin typeface="Fira Sans"/>
              </a:rPr>
              <a:t> </a:t>
            </a:r>
            <a:r>
              <a:rPr lang="en-US" sz="2400" dirty="0" err="1">
                <a:solidFill>
                  <a:srgbClr val="000000"/>
                </a:solidFill>
                <a:latin typeface="Fira Sans"/>
              </a:rPr>
              <a:t>được</a:t>
            </a:r>
            <a:r>
              <a:rPr lang="en-US" sz="2400" dirty="0">
                <a:solidFill>
                  <a:srgbClr val="000000"/>
                </a:solidFill>
                <a:latin typeface="Fira Sans"/>
              </a:rPr>
              <a:t> </a:t>
            </a:r>
            <a:r>
              <a:rPr lang="en-US" sz="2400" dirty="0" err="1">
                <a:solidFill>
                  <a:srgbClr val="000000"/>
                </a:solidFill>
                <a:latin typeface="Fira Sans"/>
              </a:rPr>
              <a:t>truyền</a:t>
            </a:r>
            <a:r>
              <a:rPr lang="en-US" sz="2400" dirty="0">
                <a:solidFill>
                  <a:srgbClr val="000000"/>
                </a:solidFill>
                <a:latin typeface="Fira Sans"/>
              </a:rPr>
              <a:t> </a:t>
            </a:r>
            <a:r>
              <a:rPr lang="en-US" sz="2400" dirty="0" err="1">
                <a:solidFill>
                  <a:srgbClr val="000000"/>
                </a:solidFill>
                <a:latin typeface="Fira Sans"/>
              </a:rPr>
              <a:t>chính</a:t>
            </a:r>
            <a:r>
              <a:rPr lang="en-US" sz="2400" dirty="0">
                <a:solidFill>
                  <a:srgbClr val="000000"/>
                </a:solidFill>
                <a:latin typeface="Fira Sans"/>
              </a:rPr>
              <a:t> </a:t>
            </a:r>
            <a:r>
              <a:rPr lang="en-US" sz="2400" dirty="0" err="1">
                <a:solidFill>
                  <a:srgbClr val="000000"/>
                </a:solidFill>
                <a:latin typeface="Fira Sans"/>
              </a:rPr>
              <a:t>xác</a:t>
            </a:r>
            <a:r>
              <a:rPr lang="en-US" sz="2400" dirty="0">
                <a:solidFill>
                  <a:srgbClr val="000000"/>
                </a:solidFill>
                <a:latin typeface="Fira Sans"/>
              </a:rPr>
              <a:t> </a:t>
            </a:r>
            <a:r>
              <a:rPr lang="en-US" sz="2400" dirty="0" err="1">
                <a:solidFill>
                  <a:srgbClr val="000000"/>
                </a:solidFill>
                <a:latin typeface="Fira Sans"/>
              </a:rPr>
              <a:t>và</a:t>
            </a:r>
            <a:r>
              <a:rPr lang="en-US" sz="2400" dirty="0">
                <a:solidFill>
                  <a:srgbClr val="000000"/>
                </a:solidFill>
                <a:latin typeface="Fira Sans"/>
              </a:rPr>
              <a:t> </a:t>
            </a:r>
            <a:r>
              <a:rPr lang="en-US" sz="2400" dirty="0" err="1">
                <a:solidFill>
                  <a:srgbClr val="000000"/>
                </a:solidFill>
                <a:latin typeface="Fira Sans"/>
              </a:rPr>
              <a:t>đúng</a:t>
            </a:r>
            <a:r>
              <a:rPr lang="en-US" sz="2400" dirty="0">
                <a:solidFill>
                  <a:srgbClr val="000000"/>
                </a:solidFill>
                <a:latin typeface="Fira Sans"/>
              </a:rPr>
              <a:t> </a:t>
            </a:r>
            <a:r>
              <a:rPr lang="en-US" sz="2400" dirty="0" err="1">
                <a:solidFill>
                  <a:srgbClr val="000000"/>
                </a:solidFill>
                <a:latin typeface="Fira Sans"/>
              </a:rPr>
              <a:t>thứ</a:t>
            </a:r>
            <a:r>
              <a:rPr lang="en-US" sz="2400" dirty="0">
                <a:solidFill>
                  <a:srgbClr val="000000"/>
                </a:solidFill>
                <a:latin typeface="Fira Sans"/>
              </a:rPr>
              <a:t> </a:t>
            </a:r>
            <a:r>
              <a:rPr lang="en-US" sz="2400" dirty="0" err="1">
                <a:solidFill>
                  <a:srgbClr val="000000"/>
                </a:solidFill>
                <a:latin typeface="Fira Sans"/>
              </a:rPr>
              <a:t>tự</a:t>
            </a:r>
            <a:endParaRPr lang="en-US" sz="2400" dirty="0">
              <a:solidFill>
                <a:srgbClr val="000000"/>
              </a:solidFill>
              <a:latin typeface="Fira Sans"/>
            </a:endParaRPr>
          </a:p>
        </p:txBody>
      </p:sp>
      <p:sp>
        <p:nvSpPr>
          <p:cNvPr id="12" name="TextBox 12"/>
          <p:cNvSpPr txBox="1"/>
          <p:nvPr/>
        </p:nvSpPr>
        <p:spPr>
          <a:xfrm>
            <a:off x="8752532" y="5784805"/>
            <a:ext cx="8392463" cy="844590"/>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Fira Sans"/>
              </a:rPr>
              <a:t>Có</a:t>
            </a:r>
            <a:r>
              <a:rPr lang="en-US" sz="2400" dirty="0">
                <a:solidFill>
                  <a:srgbClr val="000000"/>
                </a:solidFill>
                <a:latin typeface="Fira Sans"/>
              </a:rPr>
              <a:t> </a:t>
            </a:r>
            <a:r>
              <a:rPr lang="en-US" sz="2400" dirty="0" err="1">
                <a:solidFill>
                  <a:srgbClr val="000000"/>
                </a:solidFill>
                <a:latin typeface="Fira Sans"/>
              </a:rPr>
              <a:t>kiểm</a:t>
            </a:r>
            <a:r>
              <a:rPr lang="en-US" sz="2400" dirty="0">
                <a:solidFill>
                  <a:srgbClr val="000000"/>
                </a:solidFill>
                <a:latin typeface="Fira Sans"/>
              </a:rPr>
              <a:t> </a:t>
            </a:r>
            <a:r>
              <a:rPr lang="en-US" sz="2400" dirty="0" err="1">
                <a:solidFill>
                  <a:srgbClr val="000000"/>
                </a:solidFill>
                <a:latin typeface="Fira Sans"/>
              </a:rPr>
              <a:t>soát</a:t>
            </a:r>
            <a:r>
              <a:rPr lang="en-US" sz="2400" dirty="0">
                <a:solidFill>
                  <a:srgbClr val="000000"/>
                </a:solidFill>
                <a:latin typeface="Fira Sans"/>
              </a:rPr>
              <a:t> </a:t>
            </a:r>
            <a:r>
              <a:rPr lang="en-US" sz="2400" dirty="0" err="1">
                <a:solidFill>
                  <a:srgbClr val="000000"/>
                </a:solidFill>
                <a:latin typeface="Fira Sans"/>
              </a:rPr>
              <a:t>lưu</a:t>
            </a:r>
            <a:r>
              <a:rPr lang="en-US" sz="2400" dirty="0">
                <a:solidFill>
                  <a:srgbClr val="000000"/>
                </a:solidFill>
                <a:latin typeface="Fira Sans"/>
              </a:rPr>
              <a:t> </a:t>
            </a:r>
            <a:r>
              <a:rPr lang="en-US" sz="2400" dirty="0" err="1">
                <a:solidFill>
                  <a:srgbClr val="000000"/>
                </a:solidFill>
                <a:latin typeface="Fira Sans"/>
              </a:rPr>
              <a:t>lượng</a:t>
            </a:r>
            <a:r>
              <a:rPr lang="en-US" sz="2400" dirty="0">
                <a:solidFill>
                  <a:srgbClr val="000000"/>
                </a:solidFill>
                <a:latin typeface="Fira Sans"/>
              </a:rPr>
              <a:t>: TCP </a:t>
            </a:r>
            <a:r>
              <a:rPr lang="en-US" sz="2400" dirty="0" err="1">
                <a:solidFill>
                  <a:srgbClr val="000000"/>
                </a:solidFill>
                <a:latin typeface="Fira Sans"/>
              </a:rPr>
              <a:t>điều</a:t>
            </a:r>
            <a:r>
              <a:rPr lang="en-US" sz="2400" dirty="0">
                <a:solidFill>
                  <a:srgbClr val="000000"/>
                </a:solidFill>
                <a:latin typeface="Fira Sans"/>
              </a:rPr>
              <a:t> </a:t>
            </a:r>
            <a:r>
              <a:rPr lang="en-US" sz="2400" dirty="0" err="1">
                <a:solidFill>
                  <a:srgbClr val="000000"/>
                </a:solidFill>
                <a:latin typeface="Fira Sans"/>
              </a:rPr>
              <a:t>khiển</a:t>
            </a:r>
            <a:r>
              <a:rPr lang="en-US" sz="2400" dirty="0">
                <a:solidFill>
                  <a:srgbClr val="000000"/>
                </a:solidFill>
                <a:latin typeface="Fira Sans"/>
              </a:rPr>
              <a:t> </a:t>
            </a:r>
            <a:r>
              <a:rPr lang="en-US" sz="2400" dirty="0" err="1">
                <a:solidFill>
                  <a:srgbClr val="000000"/>
                </a:solidFill>
                <a:latin typeface="Fira Sans"/>
              </a:rPr>
              <a:t>tốc</a:t>
            </a:r>
            <a:r>
              <a:rPr lang="en-US" sz="2400" dirty="0">
                <a:solidFill>
                  <a:srgbClr val="000000"/>
                </a:solidFill>
                <a:latin typeface="Fira Sans"/>
              </a:rPr>
              <a:t> </a:t>
            </a:r>
            <a:r>
              <a:rPr lang="en-US" sz="2400" dirty="0" err="1">
                <a:solidFill>
                  <a:srgbClr val="000000"/>
                </a:solidFill>
                <a:latin typeface="Fira Sans"/>
              </a:rPr>
              <a:t>độ</a:t>
            </a:r>
            <a:r>
              <a:rPr lang="en-US" sz="2400" dirty="0">
                <a:solidFill>
                  <a:srgbClr val="000000"/>
                </a:solidFill>
                <a:latin typeface="Fira Sans"/>
              </a:rPr>
              <a:t> </a:t>
            </a:r>
            <a:r>
              <a:rPr lang="en-US" sz="2400" dirty="0" err="1">
                <a:solidFill>
                  <a:srgbClr val="000000"/>
                </a:solidFill>
                <a:latin typeface="Fira Sans"/>
              </a:rPr>
              <a:t>truyền</a:t>
            </a:r>
            <a:r>
              <a:rPr lang="en-US" sz="2400" dirty="0">
                <a:solidFill>
                  <a:srgbClr val="000000"/>
                </a:solidFill>
                <a:latin typeface="Fira Sans"/>
              </a:rPr>
              <a:t> </a:t>
            </a:r>
            <a:r>
              <a:rPr lang="en-US" sz="2400" dirty="0" err="1">
                <a:solidFill>
                  <a:srgbClr val="000000"/>
                </a:solidFill>
                <a:latin typeface="Fira Sans"/>
              </a:rPr>
              <a:t>dữ</a:t>
            </a:r>
            <a:r>
              <a:rPr lang="en-US" sz="2400" dirty="0">
                <a:solidFill>
                  <a:srgbClr val="000000"/>
                </a:solidFill>
                <a:latin typeface="Fira Sans"/>
              </a:rPr>
              <a:t> </a:t>
            </a:r>
            <a:r>
              <a:rPr lang="en-US" sz="2400" dirty="0" err="1">
                <a:solidFill>
                  <a:srgbClr val="000000"/>
                </a:solidFill>
                <a:latin typeface="Fira Sans"/>
              </a:rPr>
              <a:t>liệu</a:t>
            </a:r>
            <a:r>
              <a:rPr lang="en-US" sz="2400" dirty="0">
                <a:solidFill>
                  <a:srgbClr val="000000"/>
                </a:solidFill>
                <a:latin typeface="Fira Sans"/>
              </a:rPr>
              <a:t> </a:t>
            </a:r>
            <a:r>
              <a:rPr lang="en-US" sz="2400" dirty="0" err="1">
                <a:solidFill>
                  <a:srgbClr val="000000"/>
                </a:solidFill>
                <a:latin typeface="Fira Sans"/>
              </a:rPr>
              <a:t>dựa</a:t>
            </a:r>
            <a:r>
              <a:rPr lang="en-US" sz="2400" dirty="0">
                <a:solidFill>
                  <a:srgbClr val="000000"/>
                </a:solidFill>
                <a:latin typeface="Fira Sans"/>
              </a:rPr>
              <a:t> </a:t>
            </a:r>
            <a:r>
              <a:rPr lang="en-US" sz="2400" dirty="0" err="1">
                <a:solidFill>
                  <a:srgbClr val="000000"/>
                </a:solidFill>
                <a:latin typeface="Fira Sans"/>
              </a:rPr>
              <a:t>trên</a:t>
            </a:r>
            <a:r>
              <a:rPr lang="en-US" sz="2400" dirty="0">
                <a:solidFill>
                  <a:srgbClr val="000000"/>
                </a:solidFill>
                <a:latin typeface="Fira Sans"/>
              </a:rPr>
              <a:t> </a:t>
            </a:r>
            <a:r>
              <a:rPr lang="en-US" sz="2400" dirty="0" err="1">
                <a:solidFill>
                  <a:srgbClr val="000000"/>
                </a:solidFill>
                <a:latin typeface="Fira Sans"/>
              </a:rPr>
              <a:t>khả</a:t>
            </a:r>
            <a:r>
              <a:rPr lang="en-US" sz="2400" dirty="0">
                <a:solidFill>
                  <a:srgbClr val="000000"/>
                </a:solidFill>
                <a:latin typeface="Fira Sans"/>
              </a:rPr>
              <a:t> </a:t>
            </a:r>
            <a:r>
              <a:rPr lang="en-US" sz="2400" dirty="0" err="1">
                <a:solidFill>
                  <a:srgbClr val="000000"/>
                </a:solidFill>
                <a:latin typeface="Fira Sans"/>
              </a:rPr>
              <a:t>năng</a:t>
            </a:r>
            <a:r>
              <a:rPr lang="en-US" sz="2400" dirty="0">
                <a:solidFill>
                  <a:srgbClr val="000000"/>
                </a:solidFill>
                <a:latin typeface="Fira Sans"/>
              </a:rPr>
              <a:t> </a:t>
            </a:r>
            <a:r>
              <a:rPr lang="en-US" sz="2400" dirty="0" err="1">
                <a:solidFill>
                  <a:srgbClr val="000000"/>
                </a:solidFill>
                <a:latin typeface="Fira Sans"/>
              </a:rPr>
              <a:t>xử</a:t>
            </a:r>
            <a:r>
              <a:rPr lang="en-US" sz="2400" dirty="0">
                <a:solidFill>
                  <a:srgbClr val="000000"/>
                </a:solidFill>
                <a:latin typeface="Fira Sans"/>
              </a:rPr>
              <a:t> </a:t>
            </a:r>
            <a:r>
              <a:rPr lang="en-US" sz="2400" dirty="0" err="1">
                <a:solidFill>
                  <a:srgbClr val="000000"/>
                </a:solidFill>
                <a:latin typeface="Fira Sans"/>
              </a:rPr>
              <a:t>lý</a:t>
            </a:r>
            <a:r>
              <a:rPr lang="en-US" sz="2400" dirty="0">
                <a:solidFill>
                  <a:srgbClr val="000000"/>
                </a:solidFill>
                <a:latin typeface="Fira Sans"/>
              </a:rPr>
              <a:t> </a:t>
            </a:r>
            <a:r>
              <a:rPr lang="en-US" sz="2400" dirty="0" err="1">
                <a:solidFill>
                  <a:srgbClr val="000000"/>
                </a:solidFill>
                <a:latin typeface="Fira Sans"/>
              </a:rPr>
              <a:t>của</a:t>
            </a:r>
            <a:r>
              <a:rPr lang="en-US" sz="2400" dirty="0">
                <a:solidFill>
                  <a:srgbClr val="000000"/>
                </a:solidFill>
                <a:latin typeface="Fira Sans"/>
              </a:rPr>
              <a:t> </a:t>
            </a:r>
            <a:r>
              <a:rPr lang="en-US" sz="2400" dirty="0" err="1">
                <a:solidFill>
                  <a:srgbClr val="000000"/>
                </a:solidFill>
                <a:latin typeface="Fira Sans"/>
              </a:rPr>
              <a:t>thiết</a:t>
            </a:r>
            <a:r>
              <a:rPr lang="en-US" sz="2400" dirty="0">
                <a:solidFill>
                  <a:srgbClr val="000000"/>
                </a:solidFill>
                <a:latin typeface="Fira Sans"/>
              </a:rPr>
              <a:t> </a:t>
            </a:r>
            <a:r>
              <a:rPr lang="en-US" sz="2400" dirty="0" err="1">
                <a:solidFill>
                  <a:srgbClr val="000000"/>
                </a:solidFill>
                <a:latin typeface="Fira Sans"/>
              </a:rPr>
              <a:t>bị</a:t>
            </a:r>
            <a:r>
              <a:rPr lang="en-US" sz="2400" dirty="0">
                <a:solidFill>
                  <a:srgbClr val="000000"/>
                </a:solidFill>
                <a:latin typeface="Fira Sans"/>
              </a:rPr>
              <a:t> </a:t>
            </a:r>
            <a:r>
              <a:rPr lang="en-US" sz="2400" dirty="0" err="1">
                <a:solidFill>
                  <a:srgbClr val="000000"/>
                </a:solidFill>
                <a:latin typeface="Fira Sans"/>
              </a:rPr>
              <a:t>nhận</a:t>
            </a:r>
            <a:endParaRPr lang="en-US" sz="2400" dirty="0">
              <a:solidFill>
                <a:srgbClr val="000000"/>
              </a:solidFill>
              <a:latin typeface="Fira Sans"/>
            </a:endParaRPr>
          </a:p>
        </p:txBody>
      </p:sp>
      <p:sp>
        <p:nvSpPr>
          <p:cNvPr id="13" name="TextBox 13"/>
          <p:cNvSpPr txBox="1"/>
          <p:nvPr/>
        </p:nvSpPr>
        <p:spPr>
          <a:xfrm>
            <a:off x="8757294" y="7028770"/>
            <a:ext cx="8616305" cy="844590"/>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Fira Sans"/>
              </a:rPr>
              <a:t>Hỗ</a:t>
            </a:r>
            <a:r>
              <a:rPr lang="en-US" sz="2400" dirty="0">
                <a:solidFill>
                  <a:srgbClr val="000000"/>
                </a:solidFill>
                <a:latin typeface="Fira Sans"/>
              </a:rPr>
              <a:t> </a:t>
            </a:r>
            <a:r>
              <a:rPr lang="en-US" sz="2400" dirty="0" err="1">
                <a:solidFill>
                  <a:srgbClr val="000000"/>
                </a:solidFill>
                <a:latin typeface="Fira Sans"/>
              </a:rPr>
              <a:t>trợ</a:t>
            </a:r>
            <a:r>
              <a:rPr lang="en-US" sz="2400" dirty="0">
                <a:solidFill>
                  <a:srgbClr val="000000"/>
                </a:solidFill>
                <a:latin typeface="Fira Sans"/>
              </a:rPr>
              <a:t> </a:t>
            </a:r>
            <a:r>
              <a:rPr lang="en-US" sz="2400" dirty="0" err="1">
                <a:solidFill>
                  <a:srgbClr val="000000"/>
                </a:solidFill>
                <a:latin typeface="Fira Sans"/>
              </a:rPr>
              <a:t>đa</a:t>
            </a:r>
            <a:r>
              <a:rPr lang="en-US" sz="2400" dirty="0">
                <a:solidFill>
                  <a:srgbClr val="000000"/>
                </a:solidFill>
                <a:latin typeface="Fira Sans"/>
              </a:rPr>
              <a:t> </a:t>
            </a:r>
            <a:r>
              <a:rPr lang="en-US" sz="2400" dirty="0" err="1">
                <a:solidFill>
                  <a:srgbClr val="000000"/>
                </a:solidFill>
                <a:latin typeface="Fira Sans"/>
              </a:rPr>
              <a:t>luồng</a:t>
            </a:r>
            <a:r>
              <a:rPr lang="en-US" sz="2400" dirty="0">
                <a:solidFill>
                  <a:srgbClr val="000000"/>
                </a:solidFill>
                <a:latin typeface="Fira Sans"/>
              </a:rPr>
              <a:t>: TCP </a:t>
            </a:r>
            <a:r>
              <a:rPr lang="en-US" sz="2400" dirty="0" err="1">
                <a:solidFill>
                  <a:srgbClr val="000000"/>
                </a:solidFill>
                <a:latin typeface="Fira Sans"/>
              </a:rPr>
              <a:t>cho</a:t>
            </a:r>
            <a:r>
              <a:rPr lang="en-US" sz="2400" dirty="0">
                <a:solidFill>
                  <a:srgbClr val="000000"/>
                </a:solidFill>
                <a:latin typeface="Fira Sans"/>
              </a:rPr>
              <a:t> </a:t>
            </a:r>
            <a:r>
              <a:rPr lang="en-US" sz="2400" dirty="0" err="1">
                <a:solidFill>
                  <a:srgbClr val="000000"/>
                </a:solidFill>
                <a:latin typeface="Fira Sans"/>
              </a:rPr>
              <a:t>phép</a:t>
            </a:r>
            <a:r>
              <a:rPr lang="en-US" sz="2400" dirty="0">
                <a:solidFill>
                  <a:srgbClr val="000000"/>
                </a:solidFill>
                <a:latin typeface="Fira Sans"/>
              </a:rPr>
              <a:t> </a:t>
            </a:r>
            <a:r>
              <a:rPr lang="en-US" sz="2400" dirty="0" err="1">
                <a:solidFill>
                  <a:srgbClr val="000000"/>
                </a:solidFill>
                <a:latin typeface="Fira Sans"/>
              </a:rPr>
              <a:t>truyền</a:t>
            </a:r>
            <a:r>
              <a:rPr lang="en-US" sz="2400" dirty="0">
                <a:solidFill>
                  <a:srgbClr val="000000"/>
                </a:solidFill>
                <a:latin typeface="Fira Sans"/>
              </a:rPr>
              <a:t> </a:t>
            </a:r>
            <a:r>
              <a:rPr lang="en-US" sz="2400" dirty="0" err="1">
                <a:solidFill>
                  <a:srgbClr val="000000"/>
                </a:solidFill>
                <a:latin typeface="Fira Sans"/>
              </a:rPr>
              <a:t>nhiều</a:t>
            </a:r>
            <a:r>
              <a:rPr lang="en-US" sz="2400" dirty="0">
                <a:solidFill>
                  <a:srgbClr val="000000"/>
                </a:solidFill>
                <a:latin typeface="Fira Sans"/>
              </a:rPr>
              <a:t> </a:t>
            </a:r>
            <a:r>
              <a:rPr lang="en-US" sz="2400" dirty="0" err="1">
                <a:solidFill>
                  <a:srgbClr val="000000"/>
                </a:solidFill>
                <a:latin typeface="Fira Sans"/>
              </a:rPr>
              <a:t>dữ</a:t>
            </a:r>
            <a:r>
              <a:rPr lang="en-US" sz="2400" dirty="0">
                <a:solidFill>
                  <a:srgbClr val="000000"/>
                </a:solidFill>
                <a:latin typeface="Fira Sans"/>
              </a:rPr>
              <a:t> </a:t>
            </a:r>
            <a:r>
              <a:rPr lang="en-US" sz="2400" dirty="0" err="1">
                <a:solidFill>
                  <a:srgbClr val="000000"/>
                </a:solidFill>
                <a:latin typeface="Fira Sans"/>
              </a:rPr>
              <a:t>liệu</a:t>
            </a:r>
            <a:r>
              <a:rPr lang="en-US" sz="2400" dirty="0">
                <a:solidFill>
                  <a:srgbClr val="000000"/>
                </a:solidFill>
                <a:latin typeface="Fira Sans"/>
              </a:rPr>
              <a:t> song </a:t>
            </a:r>
            <a:r>
              <a:rPr lang="en-US" sz="2400" dirty="0" err="1">
                <a:solidFill>
                  <a:srgbClr val="000000"/>
                </a:solidFill>
                <a:latin typeface="Fira Sans"/>
              </a:rPr>
              <a:t>song</a:t>
            </a:r>
            <a:r>
              <a:rPr lang="en-US" sz="2400" dirty="0">
                <a:solidFill>
                  <a:srgbClr val="000000"/>
                </a:solidFill>
                <a:latin typeface="Fira Sans"/>
              </a:rPr>
              <a:t> </a:t>
            </a:r>
            <a:r>
              <a:rPr lang="en-US" sz="2400" dirty="0" err="1">
                <a:solidFill>
                  <a:srgbClr val="000000"/>
                </a:solidFill>
                <a:latin typeface="Fira Sans"/>
              </a:rPr>
              <a:t>trên</a:t>
            </a:r>
            <a:r>
              <a:rPr lang="en-US" sz="2400" dirty="0">
                <a:solidFill>
                  <a:srgbClr val="000000"/>
                </a:solidFill>
                <a:latin typeface="Fira Sans"/>
              </a:rPr>
              <a:t> </a:t>
            </a:r>
            <a:r>
              <a:rPr lang="en-US" sz="2400" dirty="0" err="1">
                <a:solidFill>
                  <a:srgbClr val="000000"/>
                </a:solidFill>
                <a:latin typeface="Fira Sans"/>
              </a:rPr>
              <a:t>một</a:t>
            </a:r>
            <a:r>
              <a:rPr lang="en-US" sz="2400" dirty="0">
                <a:solidFill>
                  <a:srgbClr val="000000"/>
                </a:solidFill>
                <a:latin typeface="Fira Sans"/>
              </a:rPr>
              <a:t> </a:t>
            </a:r>
            <a:r>
              <a:rPr lang="en-US" sz="2400" dirty="0" err="1">
                <a:solidFill>
                  <a:srgbClr val="000000"/>
                </a:solidFill>
                <a:latin typeface="Fira Sans"/>
              </a:rPr>
              <a:t>kết</a:t>
            </a:r>
            <a:r>
              <a:rPr lang="en-US" sz="2400" dirty="0">
                <a:solidFill>
                  <a:srgbClr val="000000"/>
                </a:solidFill>
                <a:latin typeface="Fira Sans"/>
              </a:rPr>
              <a:t> </a:t>
            </a:r>
            <a:r>
              <a:rPr lang="en-US" sz="2400" dirty="0" err="1">
                <a:solidFill>
                  <a:srgbClr val="000000"/>
                </a:solidFill>
                <a:latin typeface="Fira Sans"/>
              </a:rPr>
              <a:t>nối</a:t>
            </a:r>
            <a:endParaRPr lang="en-US" sz="2400" dirty="0">
              <a:solidFill>
                <a:srgbClr val="000000"/>
              </a:solidFill>
              <a:latin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8" t="-1144" b="-1144"/>
            </a:stretch>
          </a:blipFill>
        </p:spPr>
      </p:sp>
      <p:sp>
        <p:nvSpPr>
          <p:cNvPr id="3" name="TextBox 3"/>
          <p:cNvSpPr txBox="1"/>
          <p:nvPr/>
        </p:nvSpPr>
        <p:spPr>
          <a:xfrm>
            <a:off x="0" y="754380"/>
            <a:ext cx="7672320" cy="854077"/>
          </a:xfrm>
          <a:prstGeom prst="rect">
            <a:avLst/>
          </a:prstGeom>
        </p:spPr>
        <p:txBody>
          <a:bodyPr lIns="0" tIns="0" rIns="0" bIns="0" rtlCol="0" anchor="t">
            <a:spAutoFit/>
          </a:bodyPr>
          <a:lstStyle/>
          <a:p>
            <a:pPr algn="ctr">
              <a:lnSpc>
                <a:spcPts val="6999"/>
              </a:lnSpc>
              <a:spcBef>
                <a:spcPct val="0"/>
              </a:spcBef>
            </a:pPr>
            <a:r>
              <a:rPr lang="en-US" sz="4999" dirty="0">
                <a:solidFill>
                  <a:srgbClr val="FFFFFF"/>
                </a:solidFill>
                <a:latin typeface="Fira Sans"/>
              </a:rPr>
              <a:t>3.2. </a:t>
            </a:r>
            <a:r>
              <a:rPr lang="en-US" sz="4999" dirty="0" err="1">
                <a:solidFill>
                  <a:srgbClr val="FFFFFF"/>
                </a:solidFill>
                <a:latin typeface="Fira Sans"/>
              </a:rPr>
              <a:t>Kiến</a:t>
            </a:r>
            <a:r>
              <a:rPr lang="en-US" sz="4999" dirty="0">
                <a:solidFill>
                  <a:srgbClr val="FFFFFF"/>
                </a:solidFill>
                <a:latin typeface="Fira Sans"/>
              </a:rPr>
              <a:t> </a:t>
            </a:r>
            <a:r>
              <a:rPr lang="en-US" sz="4999" dirty="0" err="1">
                <a:solidFill>
                  <a:srgbClr val="FFFFFF"/>
                </a:solidFill>
                <a:latin typeface="Fira Sans"/>
              </a:rPr>
              <a:t>trúc</a:t>
            </a:r>
            <a:r>
              <a:rPr lang="en-US" sz="4999" dirty="0">
                <a:solidFill>
                  <a:srgbClr val="FFFFFF"/>
                </a:solidFill>
                <a:latin typeface="Fira Sans"/>
              </a:rPr>
              <a:t> </a:t>
            </a:r>
            <a:r>
              <a:rPr lang="en-US" sz="4999" dirty="0" err="1">
                <a:solidFill>
                  <a:srgbClr val="FFFFFF"/>
                </a:solidFill>
                <a:latin typeface="Fira Sans"/>
              </a:rPr>
              <a:t>phần</a:t>
            </a:r>
            <a:r>
              <a:rPr lang="en-US" sz="4999" dirty="0">
                <a:solidFill>
                  <a:srgbClr val="FFFFFF"/>
                </a:solidFill>
                <a:latin typeface="Fira Sans"/>
              </a:rPr>
              <a:t> </a:t>
            </a:r>
            <a:r>
              <a:rPr lang="en-US" sz="4999" dirty="0" err="1">
                <a:solidFill>
                  <a:srgbClr val="FFFFFF"/>
                </a:solidFill>
                <a:latin typeface="Fira Sans"/>
              </a:rPr>
              <a:t>mềm</a:t>
            </a:r>
            <a:endParaRPr lang="en-US" sz="4999" dirty="0">
              <a:solidFill>
                <a:srgbClr val="FFFFFF"/>
              </a:solidFill>
              <a:latin typeface="Fira Sans"/>
            </a:endParaRPr>
          </a:p>
        </p:txBody>
      </p:sp>
      <p:sp>
        <p:nvSpPr>
          <p:cNvPr id="4" name="TextBox 4"/>
          <p:cNvSpPr txBox="1"/>
          <p:nvPr/>
        </p:nvSpPr>
        <p:spPr>
          <a:xfrm>
            <a:off x="3774206" y="2129790"/>
            <a:ext cx="1340716" cy="596901"/>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Fira Sans"/>
              </a:rPr>
              <a:t>Server</a:t>
            </a:r>
          </a:p>
        </p:txBody>
      </p:sp>
      <p:sp>
        <p:nvSpPr>
          <p:cNvPr id="5" name="TextBox 5"/>
          <p:cNvSpPr txBox="1"/>
          <p:nvPr/>
        </p:nvSpPr>
        <p:spPr>
          <a:xfrm>
            <a:off x="0" y="3248025"/>
            <a:ext cx="8837026" cy="3724275"/>
          </a:xfrm>
          <a:prstGeom prst="rect">
            <a:avLst/>
          </a:prstGeom>
        </p:spPr>
        <p:txBody>
          <a:bodyPr lIns="0" tIns="0" rIns="0" bIns="0" rtlCol="0" anchor="t">
            <a:spAutoFit/>
          </a:bodyPr>
          <a:lstStyle/>
          <a:p>
            <a:pPr marL="647700" lvl="1" indent="-323850">
              <a:lnSpc>
                <a:spcPts val="4200"/>
              </a:lnSpc>
              <a:buFont typeface="Arial"/>
              <a:buChar char="•"/>
            </a:pPr>
            <a:r>
              <a:rPr lang="en-US" sz="3000" dirty="0" err="1">
                <a:solidFill>
                  <a:srgbClr val="FFFFFF"/>
                </a:solidFill>
                <a:latin typeface="Fira Sans"/>
              </a:rPr>
              <a:t>Gồm</a:t>
            </a:r>
            <a:r>
              <a:rPr lang="en-US" sz="3000" dirty="0">
                <a:solidFill>
                  <a:srgbClr val="FFFFFF"/>
                </a:solidFill>
                <a:latin typeface="Fira Sans"/>
              </a:rPr>
              <a:t> </a:t>
            </a:r>
            <a:r>
              <a:rPr lang="en-US" sz="3000" dirty="0" err="1">
                <a:solidFill>
                  <a:srgbClr val="FFFFFF"/>
                </a:solidFill>
                <a:latin typeface="Fira Sans"/>
              </a:rPr>
              <a:t>các</a:t>
            </a:r>
            <a:r>
              <a:rPr lang="en-US" sz="3000" dirty="0">
                <a:solidFill>
                  <a:srgbClr val="FFFFFF"/>
                </a:solidFill>
                <a:latin typeface="Fira Sans"/>
              </a:rPr>
              <a:t> </a:t>
            </a:r>
            <a:r>
              <a:rPr lang="en-US" sz="3000" dirty="0" err="1">
                <a:solidFill>
                  <a:srgbClr val="FFFFFF"/>
                </a:solidFill>
                <a:latin typeface="Fira Sans"/>
              </a:rPr>
              <a:t>lớp</a:t>
            </a:r>
            <a:r>
              <a:rPr lang="en-US" sz="3000" dirty="0">
                <a:solidFill>
                  <a:srgbClr val="FFFFFF"/>
                </a:solidFill>
                <a:latin typeface="Fira Sans"/>
              </a:rPr>
              <a:t>: </a:t>
            </a:r>
            <a:r>
              <a:rPr lang="en-US" sz="3000" dirty="0" err="1">
                <a:solidFill>
                  <a:srgbClr val="FFFFFF"/>
                </a:solidFill>
                <a:latin typeface="Fira Sans"/>
              </a:rPr>
              <a:t>Quản</a:t>
            </a:r>
            <a:r>
              <a:rPr lang="en-US" sz="3000" dirty="0">
                <a:solidFill>
                  <a:srgbClr val="FFFFFF"/>
                </a:solidFill>
                <a:latin typeface="Fira Sans"/>
              </a:rPr>
              <a:t> </a:t>
            </a:r>
            <a:r>
              <a:rPr lang="en-US" sz="3000" dirty="0" err="1">
                <a:solidFill>
                  <a:srgbClr val="FFFFFF"/>
                </a:solidFill>
                <a:latin typeface="Fira Sans"/>
              </a:rPr>
              <a:t>lý</a:t>
            </a:r>
            <a:r>
              <a:rPr lang="en-US" sz="3000" dirty="0">
                <a:solidFill>
                  <a:srgbClr val="FFFFFF"/>
                </a:solidFill>
                <a:latin typeface="Fira Sans"/>
              </a:rPr>
              <a:t> </a:t>
            </a:r>
            <a:r>
              <a:rPr lang="en-US" sz="3000" dirty="0" err="1">
                <a:solidFill>
                  <a:srgbClr val="FFFFFF"/>
                </a:solidFill>
                <a:latin typeface="Fira Sans"/>
              </a:rPr>
              <a:t>kết</a:t>
            </a:r>
            <a:r>
              <a:rPr lang="en-US" sz="3000" dirty="0">
                <a:solidFill>
                  <a:srgbClr val="FFFFFF"/>
                </a:solidFill>
                <a:latin typeface="Fira Sans"/>
              </a:rPr>
              <a:t> </a:t>
            </a:r>
            <a:r>
              <a:rPr lang="en-US" sz="3000" dirty="0" err="1">
                <a:solidFill>
                  <a:srgbClr val="FFFFFF"/>
                </a:solidFill>
                <a:latin typeface="Fira Sans"/>
              </a:rPr>
              <a:t>nối</a:t>
            </a:r>
            <a:r>
              <a:rPr lang="en-US" sz="3000" dirty="0">
                <a:solidFill>
                  <a:srgbClr val="FFFFFF"/>
                </a:solidFill>
                <a:latin typeface="Fira Sans"/>
              </a:rPr>
              <a:t>, </a:t>
            </a:r>
            <a:r>
              <a:rPr lang="en-US" sz="3000" dirty="0" err="1">
                <a:solidFill>
                  <a:srgbClr val="FFFFFF"/>
                </a:solidFill>
                <a:latin typeface="Fira Sans"/>
              </a:rPr>
              <a:t>quản</a:t>
            </a:r>
            <a:r>
              <a:rPr lang="en-US" sz="3000" dirty="0">
                <a:solidFill>
                  <a:srgbClr val="FFFFFF"/>
                </a:solidFill>
                <a:latin typeface="Fira Sans"/>
              </a:rPr>
              <a:t> </a:t>
            </a:r>
            <a:r>
              <a:rPr lang="en-US" sz="3000" dirty="0" err="1">
                <a:solidFill>
                  <a:srgbClr val="FFFFFF"/>
                </a:solidFill>
                <a:latin typeface="Fira Sans"/>
              </a:rPr>
              <a:t>lý</a:t>
            </a:r>
            <a:r>
              <a:rPr lang="en-US" sz="3000" dirty="0">
                <a:solidFill>
                  <a:srgbClr val="FFFFFF"/>
                </a:solidFill>
                <a:latin typeface="Fira Sans"/>
              </a:rPr>
              <a:t> </a:t>
            </a:r>
            <a:r>
              <a:rPr lang="en-US" sz="3000" dirty="0" err="1">
                <a:solidFill>
                  <a:srgbClr val="FFFFFF"/>
                </a:solidFill>
                <a:latin typeface="Fira Sans"/>
              </a:rPr>
              <a:t>công</a:t>
            </a:r>
            <a:r>
              <a:rPr lang="en-US" sz="3000" dirty="0">
                <a:solidFill>
                  <a:srgbClr val="FFFFFF"/>
                </a:solidFill>
                <a:latin typeface="Fira Sans"/>
              </a:rPr>
              <a:t> </a:t>
            </a:r>
            <a:r>
              <a:rPr lang="en-US" sz="3000" dirty="0" err="1">
                <a:solidFill>
                  <a:srgbClr val="FFFFFF"/>
                </a:solidFill>
                <a:latin typeface="Fira Sans"/>
              </a:rPr>
              <a:t>việc</a:t>
            </a:r>
            <a:r>
              <a:rPr lang="en-US" sz="3000" dirty="0">
                <a:solidFill>
                  <a:srgbClr val="FFFFFF"/>
                </a:solidFill>
                <a:latin typeface="Fira Sans"/>
              </a:rPr>
              <a:t> </a:t>
            </a:r>
            <a:r>
              <a:rPr lang="en-US" sz="3000" dirty="0" err="1">
                <a:solidFill>
                  <a:srgbClr val="FFFFFF"/>
                </a:solidFill>
                <a:latin typeface="Fira Sans"/>
              </a:rPr>
              <a:t>và</a:t>
            </a:r>
            <a:r>
              <a:rPr lang="en-US" sz="3000" dirty="0">
                <a:solidFill>
                  <a:srgbClr val="FFFFFF"/>
                </a:solidFill>
                <a:latin typeface="Fira Sans"/>
              </a:rPr>
              <a:t> </a:t>
            </a:r>
            <a:r>
              <a:rPr lang="en-US" sz="3000" dirty="0" err="1">
                <a:solidFill>
                  <a:srgbClr val="FFFFFF"/>
                </a:solidFill>
                <a:latin typeface="Fira Sans"/>
              </a:rPr>
              <a:t>quản</a:t>
            </a:r>
            <a:r>
              <a:rPr lang="en-US" sz="3000" dirty="0">
                <a:solidFill>
                  <a:srgbClr val="FFFFFF"/>
                </a:solidFill>
                <a:latin typeface="Fira Sans"/>
              </a:rPr>
              <a:t> </a:t>
            </a:r>
            <a:r>
              <a:rPr lang="en-US" sz="3000" dirty="0" err="1">
                <a:solidFill>
                  <a:srgbClr val="FFFFFF"/>
                </a:solidFill>
                <a:latin typeface="Fira Sans"/>
              </a:rPr>
              <a:t>lý</a:t>
            </a:r>
            <a:r>
              <a:rPr lang="en-US" sz="3000" dirty="0">
                <a:solidFill>
                  <a:srgbClr val="FFFFFF"/>
                </a:solidFill>
                <a:latin typeface="Fira Sans"/>
              </a:rPr>
              <a:t> </a:t>
            </a:r>
            <a:r>
              <a:rPr lang="en-US" sz="3000" dirty="0" err="1">
                <a:solidFill>
                  <a:srgbClr val="FFFFFF"/>
                </a:solidFill>
                <a:latin typeface="Fira Sans"/>
              </a:rPr>
              <a:t>thành</a:t>
            </a:r>
            <a:r>
              <a:rPr lang="en-US" sz="3000" dirty="0">
                <a:solidFill>
                  <a:srgbClr val="FFFFFF"/>
                </a:solidFill>
                <a:latin typeface="Fira Sans"/>
              </a:rPr>
              <a:t> </a:t>
            </a:r>
            <a:r>
              <a:rPr lang="en-US" sz="3000" dirty="0" err="1">
                <a:solidFill>
                  <a:srgbClr val="FFFFFF"/>
                </a:solidFill>
                <a:latin typeface="Fira Sans"/>
              </a:rPr>
              <a:t>viên</a:t>
            </a:r>
            <a:endParaRPr lang="en-US" sz="3000" dirty="0">
              <a:solidFill>
                <a:srgbClr val="FFFFFF"/>
              </a:solidFill>
              <a:latin typeface="Fira Sans"/>
            </a:endParaRPr>
          </a:p>
          <a:p>
            <a:pPr>
              <a:lnSpc>
                <a:spcPts val="4200"/>
              </a:lnSpc>
            </a:pPr>
            <a:endParaRPr lang="en-US" sz="3000" dirty="0">
              <a:solidFill>
                <a:srgbClr val="FFFFFF"/>
              </a:solidFill>
              <a:latin typeface="Fira Sans"/>
            </a:endParaRPr>
          </a:p>
          <a:p>
            <a:pPr marL="647700" lvl="1" indent="-323850">
              <a:lnSpc>
                <a:spcPts val="4200"/>
              </a:lnSpc>
              <a:buFont typeface="Arial"/>
              <a:buChar char="•"/>
            </a:pPr>
            <a:r>
              <a:rPr lang="en-US" sz="3000" dirty="0" err="1">
                <a:solidFill>
                  <a:srgbClr val="FFFFFF"/>
                </a:solidFill>
                <a:latin typeface="Fira Sans"/>
              </a:rPr>
              <a:t>Sử</a:t>
            </a:r>
            <a:r>
              <a:rPr lang="en-US" sz="3000" dirty="0">
                <a:solidFill>
                  <a:srgbClr val="FFFFFF"/>
                </a:solidFill>
                <a:latin typeface="Fira Sans"/>
              </a:rPr>
              <a:t> </a:t>
            </a:r>
            <a:r>
              <a:rPr lang="en-US" sz="3000" dirty="0" err="1">
                <a:solidFill>
                  <a:srgbClr val="FFFFFF"/>
                </a:solidFill>
                <a:latin typeface="Fira Sans"/>
              </a:rPr>
              <a:t>dụng</a:t>
            </a:r>
            <a:r>
              <a:rPr lang="en-US" sz="3000" dirty="0">
                <a:solidFill>
                  <a:srgbClr val="FFFFFF"/>
                </a:solidFill>
                <a:latin typeface="Fira Sans"/>
              </a:rPr>
              <a:t> socket server </a:t>
            </a:r>
            <a:r>
              <a:rPr lang="en-US" sz="3000" dirty="0" err="1">
                <a:solidFill>
                  <a:srgbClr val="FFFFFF"/>
                </a:solidFill>
                <a:latin typeface="Fira Sans"/>
              </a:rPr>
              <a:t>để</a:t>
            </a:r>
            <a:r>
              <a:rPr lang="en-US" sz="3000" dirty="0">
                <a:solidFill>
                  <a:srgbClr val="FFFFFF"/>
                </a:solidFill>
                <a:latin typeface="Fira Sans"/>
              </a:rPr>
              <a:t> </a:t>
            </a:r>
            <a:r>
              <a:rPr lang="en-US" sz="3000" dirty="0" err="1">
                <a:solidFill>
                  <a:srgbClr val="FFFFFF"/>
                </a:solidFill>
                <a:latin typeface="Fira Sans"/>
              </a:rPr>
              <a:t>lắng</a:t>
            </a:r>
            <a:r>
              <a:rPr lang="en-US" sz="3000" dirty="0">
                <a:solidFill>
                  <a:srgbClr val="FFFFFF"/>
                </a:solidFill>
                <a:latin typeface="Fira Sans"/>
              </a:rPr>
              <a:t> </a:t>
            </a:r>
            <a:r>
              <a:rPr lang="en-US" sz="3000" dirty="0" err="1">
                <a:solidFill>
                  <a:srgbClr val="FFFFFF"/>
                </a:solidFill>
                <a:latin typeface="Fira Sans"/>
              </a:rPr>
              <a:t>nghe</a:t>
            </a:r>
            <a:r>
              <a:rPr lang="en-US" sz="3000" dirty="0">
                <a:solidFill>
                  <a:srgbClr val="FFFFFF"/>
                </a:solidFill>
                <a:latin typeface="Fira Sans"/>
              </a:rPr>
              <a:t> </a:t>
            </a:r>
            <a:r>
              <a:rPr lang="en-US" sz="3000" dirty="0" err="1">
                <a:solidFill>
                  <a:srgbClr val="FFFFFF"/>
                </a:solidFill>
                <a:latin typeface="Fira Sans"/>
              </a:rPr>
              <a:t>và</a:t>
            </a:r>
            <a:r>
              <a:rPr lang="en-US" sz="3000" dirty="0">
                <a:solidFill>
                  <a:srgbClr val="FFFFFF"/>
                </a:solidFill>
                <a:latin typeface="Fira Sans"/>
              </a:rPr>
              <a:t> </a:t>
            </a:r>
            <a:r>
              <a:rPr lang="en-US" sz="3000" dirty="0" err="1">
                <a:solidFill>
                  <a:srgbClr val="FFFFFF"/>
                </a:solidFill>
                <a:latin typeface="Fira Sans"/>
              </a:rPr>
              <a:t>xử</a:t>
            </a:r>
            <a:r>
              <a:rPr lang="en-US" sz="3000" dirty="0">
                <a:solidFill>
                  <a:srgbClr val="FFFFFF"/>
                </a:solidFill>
                <a:latin typeface="Fira Sans"/>
              </a:rPr>
              <a:t> </a:t>
            </a:r>
            <a:r>
              <a:rPr lang="en-US" sz="3000" dirty="0" err="1">
                <a:solidFill>
                  <a:srgbClr val="FFFFFF"/>
                </a:solidFill>
                <a:latin typeface="Fira Sans"/>
              </a:rPr>
              <a:t>lý</a:t>
            </a:r>
            <a:r>
              <a:rPr lang="en-US" sz="3000" dirty="0">
                <a:solidFill>
                  <a:srgbClr val="FFFFFF"/>
                </a:solidFill>
                <a:latin typeface="Fira Sans"/>
              </a:rPr>
              <a:t> </a:t>
            </a:r>
            <a:r>
              <a:rPr lang="en-US" sz="3000" dirty="0" err="1">
                <a:solidFill>
                  <a:srgbClr val="FFFFFF"/>
                </a:solidFill>
                <a:latin typeface="Fira Sans"/>
              </a:rPr>
              <a:t>yêu</a:t>
            </a:r>
            <a:r>
              <a:rPr lang="en-US" sz="3000" dirty="0">
                <a:solidFill>
                  <a:srgbClr val="FFFFFF"/>
                </a:solidFill>
                <a:latin typeface="Fira Sans"/>
              </a:rPr>
              <a:t> </a:t>
            </a:r>
            <a:r>
              <a:rPr lang="en-US" sz="3000" dirty="0" err="1">
                <a:solidFill>
                  <a:srgbClr val="FFFFFF"/>
                </a:solidFill>
                <a:latin typeface="Fira Sans"/>
              </a:rPr>
              <a:t>cầu</a:t>
            </a:r>
            <a:r>
              <a:rPr lang="en-US" sz="3000" dirty="0">
                <a:solidFill>
                  <a:srgbClr val="FFFFFF"/>
                </a:solidFill>
                <a:latin typeface="Fira Sans"/>
              </a:rPr>
              <a:t> client</a:t>
            </a:r>
          </a:p>
          <a:p>
            <a:pPr>
              <a:lnSpc>
                <a:spcPts val="4200"/>
              </a:lnSpc>
            </a:pPr>
            <a:endParaRPr lang="en-US" sz="3000" dirty="0">
              <a:solidFill>
                <a:srgbClr val="FFFFFF"/>
              </a:solidFill>
              <a:latin typeface="Fira Sans"/>
            </a:endParaRPr>
          </a:p>
          <a:p>
            <a:pPr marL="647700" lvl="1" indent="-323850">
              <a:lnSpc>
                <a:spcPts val="4200"/>
              </a:lnSpc>
              <a:buFont typeface="Arial"/>
              <a:buChar char="•"/>
            </a:pPr>
            <a:r>
              <a:rPr lang="en-US" sz="3000" dirty="0" err="1">
                <a:solidFill>
                  <a:srgbClr val="FFFFFF"/>
                </a:solidFill>
                <a:latin typeface="Fira Sans"/>
              </a:rPr>
              <a:t>Kết</a:t>
            </a:r>
            <a:r>
              <a:rPr lang="en-US" sz="3000" dirty="0">
                <a:solidFill>
                  <a:srgbClr val="FFFFFF"/>
                </a:solidFill>
                <a:latin typeface="Fira Sans"/>
              </a:rPr>
              <a:t> </a:t>
            </a:r>
            <a:r>
              <a:rPr lang="en-US" sz="3000" dirty="0" err="1">
                <a:solidFill>
                  <a:srgbClr val="FFFFFF"/>
                </a:solidFill>
                <a:latin typeface="Fira Sans"/>
              </a:rPr>
              <a:t>nối</a:t>
            </a:r>
            <a:r>
              <a:rPr lang="en-US" sz="3000" dirty="0">
                <a:solidFill>
                  <a:srgbClr val="FFFFFF"/>
                </a:solidFill>
                <a:latin typeface="Fira Sans"/>
              </a:rPr>
              <a:t> </a:t>
            </a:r>
            <a:r>
              <a:rPr lang="en-US" sz="3000" dirty="0" err="1">
                <a:solidFill>
                  <a:srgbClr val="FFFFFF"/>
                </a:solidFill>
                <a:latin typeface="Fira Sans"/>
              </a:rPr>
              <a:t>với</a:t>
            </a:r>
            <a:r>
              <a:rPr lang="en-US" sz="3000" dirty="0">
                <a:solidFill>
                  <a:srgbClr val="FFFFFF"/>
                </a:solidFill>
                <a:latin typeface="Fira Sans"/>
              </a:rPr>
              <a:t> database SQL </a:t>
            </a:r>
            <a:r>
              <a:rPr lang="en-US" sz="3000" dirty="0" err="1">
                <a:solidFill>
                  <a:srgbClr val="FFFFFF"/>
                </a:solidFill>
                <a:latin typeface="Fira Sans"/>
              </a:rPr>
              <a:t>để</a:t>
            </a:r>
            <a:r>
              <a:rPr lang="en-US" sz="3000" dirty="0">
                <a:solidFill>
                  <a:srgbClr val="FFFFFF"/>
                </a:solidFill>
                <a:latin typeface="Fira Sans"/>
              </a:rPr>
              <a:t> </a:t>
            </a:r>
            <a:r>
              <a:rPr lang="en-US" sz="3000" dirty="0" err="1">
                <a:solidFill>
                  <a:srgbClr val="FFFFFF"/>
                </a:solidFill>
                <a:latin typeface="Fira Sans"/>
              </a:rPr>
              <a:t>lưu</a:t>
            </a:r>
            <a:r>
              <a:rPr lang="en-US" sz="3000" dirty="0">
                <a:solidFill>
                  <a:srgbClr val="FFFFFF"/>
                </a:solidFill>
                <a:latin typeface="Fira Sans"/>
              </a:rPr>
              <a:t> </a:t>
            </a:r>
            <a:r>
              <a:rPr lang="en-US" sz="3000" dirty="0" err="1">
                <a:solidFill>
                  <a:srgbClr val="FFFFFF"/>
                </a:solidFill>
                <a:latin typeface="Fira Sans"/>
              </a:rPr>
              <a:t>trữ</a:t>
            </a:r>
            <a:r>
              <a:rPr lang="en-US" sz="3000" dirty="0">
                <a:solidFill>
                  <a:srgbClr val="FFFFFF"/>
                </a:solidFill>
                <a:latin typeface="Fira Sans"/>
              </a:rPr>
              <a:t> </a:t>
            </a:r>
            <a:r>
              <a:rPr lang="en-US" sz="3000" dirty="0" err="1">
                <a:solidFill>
                  <a:srgbClr val="FFFFFF"/>
                </a:solidFill>
                <a:latin typeface="Fira Sans"/>
              </a:rPr>
              <a:t>dữ</a:t>
            </a:r>
            <a:r>
              <a:rPr lang="en-US" sz="3000" dirty="0">
                <a:solidFill>
                  <a:srgbClr val="FFFFFF"/>
                </a:solidFill>
                <a:latin typeface="Fira Sans"/>
              </a:rPr>
              <a:t> </a:t>
            </a:r>
            <a:r>
              <a:rPr lang="en-US" sz="3000" dirty="0" err="1">
                <a:solidFill>
                  <a:srgbClr val="FFFFFF"/>
                </a:solidFill>
                <a:latin typeface="Fira Sans"/>
              </a:rPr>
              <a:t>liệu</a:t>
            </a:r>
            <a:endParaRPr lang="en-US" sz="3000" dirty="0">
              <a:solidFill>
                <a:srgbClr val="FFFFFF"/>
              </a:solidFill>
              <a:latin typeface="Fira Sans"/>
            </a:endParaRPr>
          </a:p>
        </p:txBody>
      </p:sp>
      <p:sp>
        <p:nvSpPr>
          <p:cNvPr id="6" name="AutoShape 6"/>
          <p:cNvSpPr/>
          <p:nvPr/>
        </p:nvSpPr>
        <p:spPr>
          <a:xfrm>
            <a:off x="9144000" y="1897380"/>
            <a:ext cx="0" cy="7933899"/>
          </a:xfrm>
          <a:prstGeom prst="line">
            <a:avLst/>
          </a:prstGeom>
          <a:ln w="38100" cap="flat">
            <a:solidFill>
              <a:srgbClr val="FFFFFF"/>
            </a:solidFill>
            <a:prstDash val="solid"/>
            <a:headEnd type="none" w="sm" len="sm"/>
            <a:tailEnd type="none" w="sm" len="sm"/>
          </a:ln>
        </p:spPr>
      </p:sp>
      <p:sp>
        <p:nvSpPr>
          <p:cNvPr id="7" name="TextBox 7"/>
          <p:cNvSpPr txBox="1"/>
          <p:nvPr/>
        </p:nvSpPr>
        <p:spPr>
          <a:xfrm>
            <a:off x="13281183" y="2129790"/>
            <a:ext cx="1577815" cy="596901"/>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Fira Sans"/>
              </a:rPr>
              <a:t>Client</a:t>
            </a:r>
          </a:p>
        </p:txBody>
      </p:sp>
      <p:sp>
        <p:nvSpPr>
          <p:cNvPr id="8" name="TextBox 8"/>
          <p:cNvSpPr txBox="1"/>
          <p:nvPr/>
        </p:nvSpPr>
        <p:spPr>
          <a:xfrm>
            <a:off x="9450974" y="3248025"/>
            <a:ext cx="8837026" cy="4262755"/>
          </a:xfrm>
          <a:prstGeom prst="rect">
            <a:avLst/>
          </a:prstGeom>
        </p:spPr>
        <p:txBody>
          <a:bodyPr lIns="0" tIns="0" rIns="0" bIns="0" rtlCol="0" anchor="t">
            <a:spAutoFit/>
          </a:bodyPr>
          <a:lstStyle/>
          <a:p>
            <a:pPr marL="647700" lvl="1" indent="-323850">
              <a:lnSpc>
                <a:spcPts val="4200"/>
              </a:lnSpc>
              <a:buFont typeface="Arial"/>
              <a:buChar char="•"/>
            </a:pPr>
            <a:r>
              <a:rPr lang="en-US" sz="3000" dirty="0" err="1">
                <a:solidFill>
                  <a:srgbClr val="FFFFFF"/>
                </a:solidFill>
                <a:latin typeface="Fira Sans"/>
              </a:rPr>
              <a:t>Gồm</a:t>
            </a:r>
            <a:r>
              <a:rPr lang="en-US" sz="3000" dirty="0">
                <a:solidFill>
                  <a:srgbClr val="FFFFFF"/>
                </a:solidFill>
                <a:latin typeface="Fira Sans"/>
              </a:rPr>
              <a:t> </a:t>
            </a:r>
            <a:r>
              <a:rPr lang="en-US" sz="3000" dirty="0" err="1">
                <a:solidFill>
                  <a:srgbClr val="FFFFFF"/>
                </a:solidFill>
                <a:latin typeface="Fira Sans"/>
              </a:rPr>
              <a:t>các</a:t>
            </a:r>
            <a:r>
              <a:rPr lang="en-US" sz="3000" dirty="0">
                <a:solidFill>
                  <a:srgbClr val="FFFFFF"/>
                </a:solidFill>
                <a:latin typeface="Fira Sans"/>
              </a:rPr>
              <a:t> </a:t>
            </a:r>
            <a:r>
              <a:rPr lang="en-US" sz="3000" dirty="0" err="1">
                <a:solidFill>
                  <a:srgbClr val="FFFFFF"/>
                </a:solidFill>
                <a:latin typeface="Fira Sans"/>
              </a:rPr>
              <a:t>lớp</a:t>
            </a:r>
            <a:r>
              <a:rPr lang="en-US" sz="3000" dirty="0">
                <a:solidFill>
                  <a:srgbClr val="FFFFFF"/>
                </a:solidFill>
                <a:latin typeface="Fira Sans"/>
              </a:rPr>
              <a:t>: Giao </a:t>
            </a:r>
            <a:r>
              <a:rPr lang="en-US" sz="3000" dirty="0" err="1">
                <a:solidFill>
                  <a:srgbClr val="FFFFFF"/>
                </a:solidFill>
                <a:latin typeface="Fira Sans"/>
              </a:rPr>
              <a:t>diện</a:t>
            </a:r>
            <a:r>
              <a:rPr lang="en-US" sz="3000" dirty="0">
                <a:solidFill>
                  <a:srgbClr val="FFFFFF"/>
                </a:solidFill>
                <a:latin typeface="Fira Sans"/>
              </a:rPr>
              <a:t> </a:t>
            </a:r>
            <a:r>
              <a:rPr lang="en-US" sz="3000" dirty="0" err="1">
                <a:solidFill>
                  <a:srgbClr val="FFFFFF"/>
                </a:solidFill>
                <a:latin typeface="Fira Sans"/>
              </a:rPr>
              <a:t>người</a:t>
            </a:r>
            <a:r>
              <a:rPr lang="en-US" sz="3000" dirty="0">
                <a:solidFill>
                  <a:srgbClr val="FFFFFF"/>
                </a:solidFill>
                <a:latin typeface="Fira Sans"/>
              </a:rPr>
              <a:t> </a:t>
            </a:r>
            <a:r>
              <a:rPr lang="en-US" sz="3000" dirty="0" err="1">
                <a:solidFill>
                  <a:srgbClr val="FFFFFF"/>
                </a:solidFill>
                <a:latin typeface="Fira Sans"/>
              </a:rPr>
              <a:t>dùng</a:t>
            </a:r>
            <a:r>
              <a:rPr lang="en-US" sz="3000" dirty="0">
                <a:solidFill>
                  <a:srgbClr val="FFFFFF"/>
                </a:solidFill>
                <a:latin typeface="Fira Sans"/>
              </a:rPr>
              <a:t>, </a:t>
            </a:r>
            <a:r>
              <a:rPr lang="en-US" sz="3000" dirty="0" err="1">
                <a:solidFill>
                  <a:srgbClr val="FFFFFF"/>
                </a:solidFill>
                <a:latin typeface="Fira Sans"/>
              </a:rPr>
              <a:t>giao</a:t>
            </a:r>
            <a:r>
              <a:rPr lang="en-US" sz="3000" dirty="0">
                <a:solidFill>
                  <a:srgbClr val="FFFFFF"/>
                </a:solidFill>
                <a:latin typeface="Fira Sans"/>
              </a:rPr>
              <a:t> </a:t>
            </a:r>
            <a:r>
              <a:rPr lang="en-US" sz="3000" dirty="0" err="1">
                <a:solidFill>
                  <a:srgbClr val="FFFFFF"/>
                </a:solidFill>
                <a:latin typeface="Fira Sans"/>
              </a:rPr>
              <a:t>tiếp</a:t>
            </a:r>
            <a:r>
              <a:rPr lang="en-US" sz="3000" dirty="0">
                <a:solidFill>
                  <a:srgbClr val="FFFFFF"/>
                </a:solidFill>
                <a:latin typeface="Fira Sans"/>
              </a:rPr>
              <a:t> </a:t>
            </a:r>
            <a:r>
              <a:rPr lang="en-US" sz="3000" dirty="0" err="1">
                <a:solidFill>
                  <a:srgbClr val="FFFFFF"/>
                </a:solidFill>
                <a:latin typeface="Fira Sans"/>
              </a:rPr>
              <a:t>mạng</a:t>
            </a:r>
            <a:r>
              <a:rPr lang="en-US" sz="3000" dirty="0">
                <a:solidFill>
                  <a:srgbClr val="FFFFFF"/>
                </a:solidFill>
                <a:latin typeface="Fira Sans"/>
              </a:rPr>
              <a:t>, </a:t>
            </a:r>
            <a:r>
              <a:rPr lang="en-US" sz="3000" dirty="0" err="1">
                <a:solidFill>
                  <a:srgbClr val="FFFFFF"/>
                </a:solidFill>
                <a:latin typeface="Fira Sans"/>
              </a:rPr>
              <a:t>xử</a:t>
            </a:r>
            <a:r>
              <a:rPr lang="en-US" sz="3000" dirty="0">
                <a:solidFill>
                  <a:srgbClr val="FFFFFF"/>
                </a:solidFill>
                <a:latin typeface="Fira Sans"/>
              </a:rPr>
              <a:t> </a:t>
            </a:r>
            <a:r>
              <a:rPr lang="en-US" sz="3000" dirty="0" err="1">
                <a:solidFill>
                  <a:srgbClr val="FFFFFF"/>
                </a:solidFill>
                <a:latin typeface="Fira Sans"/>
              </a:rPr>
              <a:t>lý</a:t>
            </a:r>
            <a:r>
              <a:rPr lang="en-US" sz="3000" dirty="0">
                <a:solidFill>
                  <a:srgbClr val="FFFFFF"/>
                </a:solidFill>
                <a:latin typeface="Fira Sans"/>
              </a:rPr>
              <a:t> </a:t>
            </a:r>
            <a:r>
              <a:rPr lang="en-US" sz="3000" dirty="0" err="1">
                <a:solidFill>
                  <a:srgbClr val="FFFFFF"/>
                </a:solidFill>
                <a:latin typeface="Fira Sans"/>
              </a:rPr>
              <a:t>nghiệp</a:t>
            </a:r>
            <a:r>
              <a:rPr lang="en-US" sz="3000" dirty="0">
                <a:solidFill>
                  <a:srgbClr val="FFFFFF"/>
                </a:solidFill>
                <a:latin typeface="Fira Sans"/>
              </a:rPr>
              <a:t> </a:t>
            </a:r>
            <a:r>
              <a:rPr lang="en-US" sz="3000" dirty="0" err="1">
                <a:solidFill>
                  <a:srgbClr val="FFFFFF"/>
                </a:solidFill>
                <a:latin typeface="Fira Sans"/>
              </a:rPr>
              <a:t>vụ</a:t>
            </a:r>
            <a:endParaRPr lang="en-US" sz="3000" dirty="0">
              <a:solidFill>
                <a:srgbClr val="FFFFFF"/>
              </a:solidFill>
              <a:latin typeface="Fira Sans"/>
            </a:endParaRPr>
          </a:p>
          <a:p>
            <a:pPr marL="561342" lvl="1" indent="-280671">
              <a:lnSpc>
                <a:spcPts val="3640"/>
              </a:lnSpc>
              <a:buFont typeface="Arial"/>
              <a:buChar char="•"/>
            </a:pPr>
            <a:r>
              <a:rPr lang="en-US" sz="2600" dirty="0">
                <a:solidFill>
                  <a:srgbClr val="FFFFFF"/>
                </a:solidFill>
                <a:latin typeface="Fira Sans Italics"/>
              </a:rPr>
              <a:t>Giao </a:t>
            </a:r>
            <a:r>
              <a:rPr lang="en-US" sz="2600" dirty="0" err="1">
                <a:solidFill>
                  <a:srgbClr val="FFFFFF"/>
                </a:solidFill>
                <a:latin typeface="Fira Sans Italics"/>
              </a:rPr>
              <a:t>diện</a:t>
            </a:r>
            <a:r>
              <a:rPr lang="en-US" sz="2600" dirty="0">
                <a:solidFill>
                  <a:srgbClr val="FFFFFF"/>
                </a:solidFill>
                <a:latin typeface="Fira Sans Italics"/>
              </a:rPr>
              <a:t> </a:t>
            </a:r>
            <a:r>
              <a:rPr lang="en-US" sz="2600" dirty="0" err="1">
                <a:solidFill>
                  <a:srgbClr val="FFFFFF"/>
                </a:solidFill>
                <a:latin typeface="Fira Sans Italics"/>
              </a:rPr>
              <a:t>người</a:t>
            </a:r>
            <a:r>
              <a:rPr lang="en-US" sz="2600" dirty="0">
                <a:solidFill>
                  <a:srgbClr val="FFFFFF"/>
                </a:solidFill>
                <a:latin typeface="Fira Sans Italics"/>
              </a:rPr>
              <a:t> </a:t>
            </a:r>
            <a:r>
              <a:rPr lang="en-US" sz="2600" dirty="0" err="1">
                <a:solidFill>
                  <a:srgbClr val="FFFFFF"/>
                </a:solidFill>
                <a:latin typeface="Fira Sans Italics"/>
              </a:rPr>
              <a:t>dùng</a:t>
            </a:r>
            <a:r>
              <a:rPr lang="en-US" sz="2600" dirty="0">
                <a:solidFill>
                  <a:srgbClr val="FFFFFF"/>
                </a:solidFill>
                <a:latin typeface="Fira Sans Italics"/>
              </a:rPr>
              <a:t>: </a:t>
            </a:r>
            <a:r>
              <a:rPr lang="en-US" sz="2600" dirty="0" err="1">
                <a:solidFill>
                  <a:srgbClr val="FFFFFF"/>
                </a:solidFill>
                <a:latin typeface="Fira Sans Italics"/>
              </a:rPr>
              <a:t>Hiển</a:t>
            </a:r>
            <a:r>
              <a:rPr lang="en-US" sz="2600" dirty="0">
                <a:solidFill>
                  <a:srgbClr val="FFFFFF"/>
                </a:solidFill>
                <a:latin typeface="Fira Sans Italics"/>
              </a:rPr>
              <a:t> </a:t>
            </a:r>
            <a:r>
              <a:rPr lang="en-US" sz="2600" dirty="0" err="1">
                <a:solidFill>
                  <a:srgbClr val="FFFFFF"/>
                </a:solidFill>
                <a:latin typeface="Fira Sans Italics"/>
              </a:rPr>
              <a:t>thị</a:t>
            </a:r>
            <a:r>
              <a:rPr lang="en-US" sz="2600" dirty="0">
                <a:solidFill>
                  <a:srgbClr val="FFFFFF"/>
                </a:solidFill>
                <a:latin typeface="Fira Sans Italics"/>
              </a:rPr>
              <a:t> </a:t>
            </a:r>
            <a:r>
              <a:rPr lang="en-US" sz="2600" dirty="0" err="1">
                <a:solidFill>
                  <a:srgbClr val="FFFFFF"/>
                </a:solidFill>
                <a:latin typeface="Fira Sans Italics"/>
              </a:rPr>
              <a:t>danh</a:t>
            </a:r>
            <a:r>
              <a:rPr lang="en-US" sz="2600" dirty="0">
                <a:solidFill>
                  <a:srgbClr val="FFFFFF"/>
                </a:solidFill>
                <a:latin typeface="Fira Sans Italics"/>
              </a:rPr>
              <a:t> </a:t>
            </a:r>
            <a:r>
              <a:rPr lang="en-US" sz="2600" dirty="0" err="1">
                <a:solidFill>
                  <a:srgbClr val="FFFFFF"/>
                </a:solidFill>
                <a:latin typeface="Fira Sans Italics"/>
              </a:rPr>
              <a:t>sách</a:t>
            </a:r>
            <a:r>
              <a:rPr lang="en-US" sz="2600" dirty="0">
                <a:solidFill>
                  <a:srgbClr val="FFFFFF"/>
                </a:solidFill>
                <a:latin typeface="Fira Sans Italics"/>
              </a:rPr>
              <a:t> </a:t>
            </a:r>
            <a:r>
              <a:rPr lang="en-US" sz="2600" dirty="0" err="1">
                <a:solidFill>
                  <a:srgbClr val="FFFFFF"/>
                </a:solidFill>
                <a:latin typeface="Fira Sans Italics"/>
              </a:rPr>
              <a:t>công</a:t>
            </a:r>
            <a:r>
              <a:rPr lang="en-US" sz="2600" dirty="0">
                <a:solidFill>
                  <a:srgbClr val="FFFFFF"/>
                </a:solidFill>
                <a:latin typeface="Fira Sans Italics"/>
              </a:rPr>
              <a:t> </a:t>
            </a:r>
            <a:r>
              <a:rPr lang="en-US" sz="2600" dirty="0" err="1">
                <a:solidFill>
                  <a:srgbClr val="FFFFFF"/>
                </a:solidFill>
                <a:latin typeface="Fira Sans Italics"/>
              </a:rPr>
              <a:t>việc</a:t>
            </a:r>
            <a:r>
              <a:rPr lang="en-US" sz="2600" dirty="0">
                <a:solidFill>
                  <a:srgbClr val="FFFFFF"/>
                </a:solidFill>
                <a:latin typeface="Fira Sans Italics"/>
              </a:rPr>
              <a:t>, </a:t>
            </a:r>
            <a:r>
              <a:rPr lang="en-US" sz="2600" dirty="0" err="1">
                <a:solidFill>
                  <a:srgbClr val="FFFFFF"/>
                </a:solidFill>
                <a:latin typeface="Fira Sans Italics"/>
              </a:rPr>
              <a:t>nút</a:t>
            </a:r>
            <a:r>
              <a:rPr lang="en-US" sz="2600" dirty="0">
                <a:solidFill>
                  <a:srgbClr val="FFFFFF"/>
                </a:solidFill>
                <a:latin typeface="Fira Sans Italics"/>
              </a:rPr>
              <a:t> </a:t>
            </a:r>
            <a:r>
              <a:rPr lang="en-US" sz="2600" dirty="0" err="1">
                <a:solidFill>
                  <a:srgbClr val="FFFFFF"/>
                </a:solidFill>
                <a:latin typeface="Fira Sans Italics"/>
              </a:rPr>
              <a:t>thao</a:t>
            </a:r>
            <a:r>
              <a:rPr lang="en-US" sz="2600" dirty="0">
                <a:solidFill>
                  <a:srgbClr val="FFFFFF"/>
                </a:solidFill>
                <a:latin typeface="Fira Sans Italics"/>
              </a:rPr>
              <a:t> </a:t>
            </a:r>
            <a:r>
              <a:rPr lang="en-US" sz="2600" dirty="0" err="1">
                <a:solidFill>
                  <a:srgbClr val="FFFFFF"/>
                </a:solidFill>
                <a:latin typeface="Fira Sans Italics"/>
              </a:rPr>
              <a:t>tác</a:t>
            </a:r>
            <a:r>
              <a:rPr lang="en-US" sz="2600" dirty="0">
                <a:solidFill>
                  <a:srgbClr val="FFFFFF"/>
                </a:solidFill>
                <a:latin typeface="Fira Sans Italics"/>
              </a:rPr>
              <a:t>, </a:t>
            </a:r>
            <a:r>
              <a:rPr lang="en-US" sz="2600" dirty="0" err="1">
                <a:solidFill>
                  <a:srgbClr val="FFFFFF"/>
                </a:solidFill>
                <a:latin typeface="Fira Sans Italics"/>
              </a:rPr>
              <a:t>thông</a:t>
            </a:r>
            <a:r>
              <a:rPr lang="en-US" sz="2600" dirty="0">
                <a:solidFill>
                  <a:srgbClr val="FFFFFF"/>
                </a:solidFill>
                <a:latin typeface="Fira Sans Italics"/>
              </a:rPr>
              <a:t> tin </a:t>
            </a:r>
            <a:r>
              <a:rPr lang="en-US" sz="2600" dirty="0" err="1">
                <a:solidFill>
                  <a:srgbClr val="FFFFFF"/>
                </a:solidFill>
                <a:latin typeface="Fira Sans Italics"/>
              </a:rPr>
              <a:t>trạng</a:t>
            </a:r>
            <a:r>
              <a:rPr lang="en-US" sz="2600" dirty="0">
                <a:solidFill>
                  <a:srgbClr val="FFFFFF"/>
                </a:solidFill>
                <a:latin typeface="Fira Sans Italics"/>
              </a:rPr>
              <a:t> </a:t>
            </a:r>
            <a:r>
              <a:rPr lang="en-US" sz="2600" dirty="0" err="1">
                <a:solidFill>
                  <a:srgbClr val="FFFFFF"/>
                </a:solidFill>
                <a:latin typeface="Fira Sans Italics"/>
              </a:rPr>
              <a:t>thái</a:t>
            </a:r>
            <a:endParaRPr lang="en-US" sz="2600" dirty="0">
              <a:solidFill>
                <a:srgbClr val="FFFFFF"/>
              </a:solidFill>
              <a:latin typeface="Fira Sans Italics"/>
            </a:endParaRPr>
          </a:p>
          <a:p>
            <a:pPr marL="561342" lvl="1" indent="-280671">
              <a:lnSpc>
                <a:spcPts val="3640"/>
              </a:lnSpc>
              <a:buFont typeface="Arial"/>
              <a:buChar char="•"/>
            </a:pPr>
            <a:r>
              <a:rPr lang="en-US" sz="2600" dirty="0">
                <a:solidFill>
                  <a:srgbClr val="FFFFFF"/>
                </a:solidFill>
                <a:latin typeface="Fira Sans Italics"/>
              </a:rPr>
              <a:t>Giao </a:t>
            </a:r>
            <a:r>
              <a:rPr lang="en-US" sz="2600" dirty="0" err="1">
                <a:solidFill>
                  <a:srgbClr val="FFFFFF"/>
                </a:solidFill>
                <a:latin typeface="Fira Sans Italics"/>
              </a:rPr>
              <a:t>tiếp</a:t>
            </a:r>
            <a:r>
              <a:rPr lang="en-US" sz="2600" dirty="0">
                <a:solidFill>
                  <a:srgbClr val="FFFFFF"/>
                </a:solidFill>
                <a:latin typeface="Fira Sans Italics"/>
              </a:rPr>
              <a:t> </a:t>
            </a:r>
            <a:r>
              <a:rPr lang="en-US" sz="2600" dirty="0" err="1">
                <a:solidFill>
                  <a:srgbClr val="FFFFFF"/>
                </a:solidFill>
                <a:latin typeface="Fira Sans Italics"/>
              </a:rPr>
              <a:t>mạng</a:t>
            </a:r>
            <a:r>
              <a:rPr lang="en-US" sz="2600" dirty="0">
                <a:solidFill>
                  <a:srgbClr val="FFFFFF"/>
                </a:solidFill>
                <a:latin typeface="Fira Sans Italics"/>
              </a:rPr>
              <a:t>: </a:t>
            </a:r>
            <a:r>
              <a:rPr lang="en-US" sz="2600" dirty="0" err="1">
                <a:solidFill>
                  <a:srgbClr val="FFFFFF"/>
                </a:solidFill>
                <a:latin typeface="Fira Sans Italics"/>
              </a:rPr>
              <a:t>Gửi</a:t>
            </a:r>
            <a:r>
              <a:rPr lang="en-US" sz="2600" dirty="0">
                <a:solidFill>
                  <a:srgbClr val="FFFFFF"/>
                </a:solidFill>
                <a:latin typeface="Fira Sans Italics"/>
              </a:rPr>
              <a:t>/</a:t>
            </a:r>
            <a:r>
              <a:rPr lang="en-US" sz="2600" dirty="0" err="1">
                <a:solidFill>
                  <a:srgbClr val="FFFFFF"/>
                </a:solidFill>
                <a:latin typeface="Fira Sans Italics"/>
              </a:rPr>
              <a:t>Nhận</a:t>
            </a:r>
            <a:r>
              <a:rPr lang="en-US" sz="2600" dirty="0">
                <a:solidFill>
                  <a:srgbClr val="FFFFFF"/>
                </a:solidFill>
                <a:latin typeface="Fira Sans Italics"/>
              </a:rPr>
              <a:t> </a:t>
            </a:r>
            <a:r>
              <a:rPr lang="en-US" sz="2600" dirty="0" err="1">
                <a:solidFill>
                  <a:srgbClr val="FFFFFF"/>
                </a:solidFill>
                <a:latin typeface="Fira Sans Italics"/>
              </a:rPr>
              <a:t>dữ</a:t>
            </a:r>
            <a:r>
              <a:rPr lang="en-US" sz="2600" dirty="0">
                <a:solidFill>
                  <a:srgbClr val="FFFFFF"/>
                </a:solidFill>
                <a:latin typeface="Fira Sans Italics"/>
              </a:rPr>
              <a:t> </a:t>
            </a:r>
            <a:r>
              <a:rPr lang="en-US" sz="2600" dirty="0" err="1">
                <a:solidFill>
                  <a:srgbClr val="FFFFFF"/>
                </a:solidFill>
                <a:latin typeface="Fira Sans Italics"/>
              </a:rPr>
              <a:t>liệu</a:t>
            </a:r>
            <a:r>
              <a:rPr lang="en-US" sz="2600" dirty="0">
                <a:solidFill>
                  <a:srgbClr val="FFFFFF"/>
                </a:solidFill>
                <a:latin typeface="Fira Sans Italics"/>
              </a:rPr>
              <a:t> </a:t>
            </a:r>
            <a:r>
              <a:rPr lang="en-US" sz="2600" dirty="0" err="1">
                <a:solidFill>
                  <a:srgbClr val="FFFFFF"/>
                </a:solidFill>
                <a:latin typeface="Fira Sans Italics"/>
              </a:rPr>
              <a:t>từ</a:t>
            </a:r>
            <a:r>
              <a:rPr lang="en-US" sz="2600" dirty="0">
                <a:solidFill>
                  <a:srgbClr val="FFFFFF"/>
                </a:solidFill>
                <a:latin typeface="Fira Sans Italics"/>
              </a:rPr>
              <a:t> server </a:t>
            </a:r>
            <a:r>
              <a:rPr lang="en-US" sz="2600" dirty="0" err="1">
                <a:solidFill>
                  <a:srgbClr val="FFFFFF"/>
                </a:solidFill>
                <a:latin typeface="Fira Sans Italics"/>
              </a:rPr>
              <a:t>thông</a:t>
            </a:r>
            <a:r>
              <a:rPr lang="en-US" sz="2600" dirty="0">
                <a:solidFill>
                  <a:srgbClr val="FFFFFF"/>
                </a:solidFill>
                <a:latin typeface="Fira Sans Italics"/>
              </a:rPr>
              <a:t> qua socket</a:t>
            </a:r>
          </a:p>
          <a:p>
            <a:pPr marL="561342" lvl="1" indent="-280671">
              <a:lnSpc>
                <a:spcPts val="3640"/>
              </a:lnSpc>
              <a:buFont typeface="Arial"/>
              <a:buChar char="•"/>
            </a:pPr>
            <a:r>
              <a:rPr lang="en-US" sz="2600" dirty="0" err="1">
                <a:solidFill>
                  <a:srgbClr val="FFFFFF"/>
                </a:solidFill>
                <a:latin typeface="Fira Sans Italics"/>
              </a:rPr>
              <a:t>Xử</a:t>
            </a:r>
            <a:r>
              <a:rPr lang="en-US" sz="2600" dirty="0">
                <a:solidFill>
                  <a:srgbClr val="FFFFFF"/>
                </a:solidFill>
                <a:latin typeface="Fira Sans Italics"/>
              </a:rPr>
              <a:t> </a:t>
            </a:r>
            <a:r>
              <a:rPr lang="en-US" sz="2600" dirty="0" err="1">
                <a:solidFill>
                  <a:srgbClr val="FFFFFF"/>
                </a:solidFill>
                <a:latin typeface="Fira Sans Italics"/>
              </a:rPr>
              <a:t>lý</a:t>
            </a:r>
            <a:r>
              <a:rPr lang="en-US" sz="2600" dirty="0">
                <a:solidFill>
                  <a:srgbClr val="FFFFFF"/>
                </a:solidFill>
                <a:latin typeface="Fira Sans Italics"/>
              </a:rPr>
              <a:t> </a:t>
            </a:r>
            <a:r>
              <a:rPr lang="en-US" sz="2600" dirty="0" err="1">
                <a:solidFill>
                  <a:srgbClr val="FFFFFF"/>
                </a:solidFill>
                <a:latin typeface="Fira Sans Italics"/>
              </a:rPr>
              <a:t>nghiệp</a:t>
            </a:r>
            <a:r>
              <a:rPr lang="en-US" sz="2600" dirty="0">
                <a:solidFill>
                  <a:srgbClr val="FFFFFF"/>
                </a:solidFill>
                <a:latin typeface="Fira Sans Italics"/>
              </a:rPr>
              <a:t> </a:t>
            </a:r>
            <a:r>
              <a:rPr lang="en-US" sz="2600" dirty="0" err="1">
                <a:solidFill>
                  <a:srgbClr val="FFFFFF"/>
                </a:solidFill>
                <a:latin typeface="Fira Sans Italics"/>
              </a:rPr>
              <a:t>vụ</a:t>
            </a:r>
            <a:r>
              <a:rPr lang="en-US" sz="2600" dirty="0">
                <a:solidFill>
                  <a:srgbClr val="FFFFFF"/>
                </a:solidFill>
                <a:latin typeface="Fira Sans Italics"/>
              </a:rPr>
              <a:t>: </a:t>
            </a:r>
            <a:r>
              <a:rPr lang="en-US" sz="2600" dirty="0" err="1">
                <a:solidFill>
                  <a:srgbClr val="FFFFFF"/>
                </a:solidFill>
                <a:latin typeface="Fira Sans Italics"/>
              </a:rPr>
              <a:t>Thực</a:t>
            </a:r>
            <a:r>
              <a:rPr lang="en-US" sz="2600" dirty="0">
                <a:solidFill>
                  <a:srgbClr val="FFFFFF"/>
                </a:solidFill>
                <a:latin typeface="Fira Sans Italics"/>
              </a:rPr>
              <a:t> </a:t>
            </a:r>
            <a:r>
              <a:rPr lang="en-US" sz="2600" dirty="0" err="1">
                <a:solidFill>
                  <a:srgbClr val="FFFFFF"/>
                </a:solidFill>
                <a:latin typeface="Fira Sans Italics"/>
              </a:rPr>
              <a:t>hiện</a:t>
            </a:r>
            <a:r>
              <a:rPr lang="en-US" sz="2600" dirty="0">
                <a:solidFill>
                  <a:srgbClr val="FFFFFF"/>
                </a:solidFill>
                <a:latin typeface="Fira Sans Italics"/>
              </a:rPr>
              <a:t> </a:t>
            </a:r>
            <a:r>
              <a:rPr lang="en-US" sz="2600" dirty="0" err="1">
                <a:solidFill>
                  <a:srgbClr val="FFFFFF"/>
                </a:solidFill>
                <a:latin typeface="Fira Sans Italics"/>
              </a:rPr>
              <a:t>các</a:t>
            </a:r>
            <a:r>
              <a:rPr lang="en-US" sz="2600" dirty="0">
                <a:solidFill>
                  <a:srgbClr val="FFFFFF"/>
                </a:solidFill>
                <a:latin typeface="Fira Sans Italics"/>
              </a:rPr>
              <a:t> </a:t>
            </a:r>
            <a:r>
              <a:rPr lang="en-US" sz="2600" dirty="0" err="1">
                <a:solidFill>
                  <a:srgbClr val="FFFFFF"/>
                </a:solidFill>
                <a:latin typeface="Fira Sans Italics"/>
              </a:rPr>
              <a:t>chức</a:t>
            </a:r>
            <a:r>
              <a:rPr lang="en-US" sz="2600" dirty="0">
                <a:solidFill>
                  <a:srgbClr val="FFFFFF"/>
                </a:solidFill>
                <a:latin typeface="Fira Sans Italics"/>
              </a:rPr>
              <a:t> </a:t>
            </a:r>
            <a:r>
              <a:rPr lang="en-US" sz="2600" dirty="0" err="1">
                <a:solidFill>
                  <a:srgbClr val="FFFFFF"/>
                </a:solidFill>
                <a:latin typeface="Fira Sans Italics"/>
              </a:rPr>
              <a:t>năng</a:t>
            </a:r>
            <a:r>
              <a:rPr lang="en-US" sz="2600" dirty="0">
                <a:solidFill>
                  <a:srgbClr val="FFFFFF"/>
                </a:solidFill>
                <a:latin typeface="Fira Sans Italics"/>
              </a:rPr>
              <a:t> </a:t>
            </a:r>
            <a:r>
              <a:rPr lang="en-US" sz="2600" dirty="0" err="1">
                <a:solidFill>
                  <a:srgbClr val="FFFFFF"/>
                </a:solidFill>
                <a:latin typeface="Fira Sans Italics"/>
              </a:rPr>
              <a:t>như</a:t>
            </a:r>
            <a:r>
              <a:rPr lang="en-US" sz="2600" dirty="0">
                <a:solidFill>
                  <a:srgbClr val="FFFFFF"/>
                </a:solidFill>
                <a:latin typeface="Fira Sans Italics"/>
              </a:rPr>
              <a:t> </a:t>
            </a:r>
            <a:r>
              <a:rPr lang="en-US" sz="2600" dirty="0" err="1">
                <a:solidFill>
                  <a:srgbClr val="FFFFFF"/>
                </a:solidFill>
                <a:latin typeface="Fira Sans Italics"/>
              </a:rPr>
              <a:t>nhận</a:t>
            </a:r>
            <a:r>
              <a:rPr lang="en-US" sz="2600" dirty="0">
                <a:solidFill>
                  <a:srgbClr val="FFFFFF"/>
                </a:solidFill>
                <a:latin typeface="Fira Sans Italics"/>
              </a:rPr>
              <a:t> </a:t>
            </a:r>
            <a:r>
              <a:rPr lang="en-US" sz="2600" dirty="0" err="1">
                <a:solidFill>
                  <a:srgbClr val="FFFFFF"/>
                </a:solidFill>
                <a:latin typeface="Fira Sans Italics"/>
              </a:rPr>
              <a:t>công</a:t>
            </a:r>
            <a:r>
              <a:rPr lang="en-US" sz="2600" dirty="0">
                <a:solidFill>
                  <a:srgbClr val="FFFFFF"/>
                </a:solidFill>
                <a:latin typeface="Fira Sans Italics"/>
              </a:rPr>
              <a:t> </a:t>
            </a:r>
            <a:r>
              <a:rPr lang="en-US" sz="2600" dirty="0" err="1">
                <a:solidFill>
                  <a:srgbClr val="FFFFFF"/>
                </a:solidFill>
                <a:latin typeface="Fira Sans Italics"/>
              </a:rPr>
              <a:t>việc</a:t>
            </a:r>
            <a:r>
              <a:rPr lang="en-US" sz="2600" dirty="0">
                <a:solidFill>
                  <a:srgbClr val="FFFFFF"/>
                </a:solidFill>
                <a:latin typeface="Fira Sans Italics"/>
              </a:rPr>
              <a:t>, </a:t>
            </a:r>
            <a:r>
              <a:rPr lang="en-US" sz="2600" dirty="0" err="1">
                <a:solidFill>
                  <a:srgbClr val="FFFFFF"/>
                </a:solidFill>
                <a:latin typeface="Fira Sans Italics"/>
              </a:rPr>
              <a:t>cập</a:t>
            </a:r>
            <a:r>
              <a:rPr lang="en-US" sz="2600" dirty="0">
                <a:solidFill>
                  <a:srgbClr val="FFFFFF"/>
                </a:solidFill>
                <a:latin typeface="Fira Sans Italics"/>
              </a:rPr>
              <a:t> </a:t>
            </a:r>
            <a:r>
              <a:rPr lang="en-US" sz="2600" dirty="0" err="1">
                <a:solidFill>
                  <a:srgbClr val="FFFFFF"/>
                </a:solidFill>
                <a:latin typeface="Fira Sans Italics"/>
              </a:rPr>
              <a:t>nhật</a:t>
            </a:r>
            <a:r>
              <a:rPr lang="en-US" sz="2600" dirty="0">
                <a:solidFill>
                  <a:srgbClr val="FFFFFF"/>
                </a:solidFill>
                <a:latin typeface="Fira Sans Italics"/>
              </a:rPr>
              <a:t> </a:t>
            </a:r>
            <a:r>
              <a:rPr lang="en-US" sz="2600" dirty="0" err="1">
                <a:solidFill>
                  <a:srgbClr val="FFFFFF"/>
                </a:solidFill>
                <a:latin typeface="Fira Sans Italics"/>
              </a:rPr>
              <a:t>trạng</a:t>
            </a:r>
            <a:r>
              <a:rPr lang="en-US" sz="2600" dirty="0">
                <a:solidFill>
                  <a:srgbClr val="FFFFFF"/>
                </a:solidFill>
                <a:latin typeface="Fira Sans Italics"/>
              </a:rPr>
              <a:t> </a:t>
            </a:r>
            <a:r>
              <a:rPr lang="en-US" sz="2600" dirty="0" err="1">
                <a:solidFill>
                  <a:srgbClr val="FFFFFF"/>
                </a:solidFill>
                <a:latin typeface="Fira Sans Italics"/>
              </a:rPr>
              <a:t>thái</a:t>
            </a:r>
            <a:endParaRPr lang="en-US" sz="2600" dirty="0">
              <a:solidFill>
                <a:srgbClr val="FFFFFF"/>
              </a:solidFill>
              <a:latin typeface="Fira Sans Italics"/>
            </a:endParaRPr>
          </a:p>
          <a:p>
            <a:pPr>
              <a:lnSpc>
                <a:spcPts val="3640"/>
              </a:lnSpc>
            </a:pPr>
            <a:endParaRPr lang="en-US" sz="2600" dirty="0">
              <a:solidFill>
                <a:srgbClr val="FFFFFF"/>
              </a:solidFill>
              <a:latin typeface="Fira Sans Itali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692" r="-5625"/>
            </a:stretch>
          </a:blipFill>
        </p:spPr>
      </p:sp>
      <p:sp>
        <p:nvSpPr>
          <p:cNvPr id="3" name="TextBox 3"/>
          <p:cNvSpPr txBox="1"/>
          <p:nvPr/>
        </p:nvSpPr>
        <p:spPr>
          <a:xfrm>
            <a:off x="0" y="754380"/>
            <a:ext cx="7672320" cy="854077"/>
          </a:xfrm>
          <a:prstGeom prst="rect">
            <a:avLst/>
          </a:prstGeom>
        </p:spPr>
        <p:txBody>
          <a:bodyPr lIns="0" tIns="0" rIns="0" bIns="0" rtlCol="0" anchor="t">
            <a:spAutoFit/>
          </a:bodyPr>
          <a:lstStyle/>
          <a:p>
            <a:pPr algn="ctr">
              <a:lnSpc>
                <a:spcPts val="6999"/>
              </a:lnSpc>
              <a:spcBef>
                <a:spcPct val="0"/>
              </a:spcBef>
            </a:pPr>
            <a:r>
              <a:rPr lang="en-US" sz="4999" dirty="0">
                <a:solidFill>
                  <a:srgbClr val="FFFFFF"/>
                </a:solidFill>
                <a:latin typeface="Fira Sans"/>
              </a:rPr>
              <a:t>3.2. </a:t>
            </a:r>
            <a:r>
              <a:rPr lang="en-US" sz="4999" dirty="0" err="1">
                <a:solidFill>
                  <a:srgbClr val="FFFFFF"/>
                </a:solidFill>
                <a:latin typeface="Fira Sans"/>
              </a:rPr>
              <a:t>Kiến</a:t>
            </a:r>
            <a:r>
              <a:rPr lang="en-US" sz="4999" dirty="0">
                <a:solidFill>
                  <a:srgbClr val="FFFFFF"/>
                </a:solidFill>
                <a:latin typeface="Fira Sans"/>
              </a:rPr>
              <a:t> </a:t>
            </a:r>
            <a:r>
              <a:rPr lang="en-US" sz="4999" dirty="0" err="1">
                <a:solidFill>
                  <a:srgbClr val="FFFFFF"/>
                </a:solidFill>
                <a:latin typeface="Fira Sans"/>
              </a:rPr>
              <a:t>trúc</a:t>
            </a:r>
            <a:r>
              <a:rPr lang="en-US" sz="4999" dirty="0">
                <a:solidFill>
                  <a:srgbClr val="FFFFFF"/>
                </a:solidFill>
                <a:latin typeface="Fira Sans"/>
              </a:rPr>
              <a:t> </a:t>
            </a:r>
            <a:r>
              <a:rPr lang="en-US" sz="4999" dirty="0" err="1">
                <a:solidFill>
                  <a:srgbClr val="FFFFFF"/>
                </a:solidFill>
                <a:latin typeface="Fira Sans"/>
              </a:rPr>
              <a:t>phần</a:t>
            </a:r>
            <a:r>
              <a:rPr lang="en-US" sz="4999" dirty="0">
                <a:solidFill>
                  <a:srgbClr val="FFFFFF"/>
                </a:solidFill>
                <a:latin typeface="Fira Sans"/>
              </a:rPr>
              <a:t> </a:t>
            </a:r>
            <a:r>
              <a:rPr lang="en-US" sz="4999" dirty="0" err="1">
                <a:solidFill>
                  <a:srgbClr val="FFFFFF"/>
                </a:solidFill>
                <a:latin typeface="Fira Sans"/>
              </a:rPr>
              <a:t>mềm</a:t>
            </a:r>
            <a:endParaRPr lang="en-US" sz="4999" dirty="0">
              <a:solidFill>
                <a:srgbClr val="FFFFFF"/>
              </a:solidFill>
              <a:latin typeface="Fira Sans"/>
            </a:endParaRPr>
          </a:p>
        </p:txBody>
      </p:sp>
      <p:sp>
        <p:nvSpPr>
          <p:cNvPr id="4" name="TextBox 4"/>
          <p:cNvSpPr txBox="1"/>
          <p:nvPr/>
        </p:nvSpPr>
        <p:spPr>
          <a:xfrm>
            <a:off x="0" y="1872308"/>
            <a:ext cx="4698379" cy="596901"/>
          </a:xfrm>
          <a:prstGeom prst="rect">
            <a:avLst/>
          </a:prstGeom>
        </p:spPr>
        <p:txBody>
          <a:bodyPr lIns="0" tIns="0" rIns="0" bIns="0" rtlCol="0" anchor="t">
            <a:spAutoFit/>
          </a:bodyPr>
          <a:lstStyle/>
          <a:p>
            <a:pPr algn="ctr">
              <a:lnSpc>
                <a:spcPts val="4899"/>
              </a:lnSpc>
              <a:spcBef>
                <a:spcPct val="0"/>
              </a:spcBef>
            </a:pPr>
            <a:r>
              <a:rPr lang="en-US" sz="3499" dirty="0" err="1">
                <a:solidFill>
                  <a:srgbClr val="FFFFFF"/>
                </a:solidFill>
                <a:latin typeface="Fira Sans Bold Italics"/>
              </a:rPr>
              <a:t>Quản</a:t>
            </a:r>
            <a:r>
              <a:rPr lang="en-US" sz="3499" dirty="0">
                <a:solidFill>
                  <a:srgbClr val="FFFFFF"/>
                </a:solidFill>
                <a:latin typeface="Fira Sans Bold Italics"/>
              </a:rPr>
              <a:t> </a:t>
            </a:r>
            <a:r>
              <a:rPr lang="en-US" sz="3499" dirty="0" err="1">
                <a:solidFill>
                  <a:srgbClr val="FFFFFF"/>
                </a:solidFill>
                <a:latin typeface="Fira Sans Bold Italics"/>
              </a:rPr>
              <a:t>lý</a:t>
            </a:r>
            <a:r>
              <a:rPr lang="en-US" sz="3499" dirty="0">
                <a:solidFill>
                  <a:srgbClr val="FFFFFF"/>
                </a:solidFill>
                <a:latin typeface="Fira Sans Bold Italics"/>
              </a:rPr>
              <a:t> </a:t>
            </a:r>
            <a:r>
              <a:rPr lang="en-US" sz="3499" dirty="0" err="1">
                <a:solidFill>
                  <a:srgbClr val="FFFFFF"/>
                </a:solidFill>
                <a:latin typeface="Fira Sans Bold Italics"/>
              </a:rPr>
              <a:t>đa</a:t>
            </a:r>
            <a:r>
              <a:rPr lang="en-US" sz="3499" dirty="0">
                <a:solidFill>
                  <a:srgbClr val="FFFFFF"/>
                </a:solidFill>
                <a:latin typeface="Fira Sans Bold Italics"/>
              </a:rPr>
              <a:t> </a:t>
            </a:r>
            <a:r>
              <a:rPr lang="en-US" sz="3499" dirty="0" err="1">
                <a:solidFill>
                  <a:srgbClr val="FFFFFF"/>
                </a:solidFill>
                <a:latin typeface="Fira Sans Bold Italics"/>
              </a:rPr>
              <a:t>luồng</a:t>
            </a:r>
            <a:endParaRPr lang="en-US" sz="3499" dirty="0">
              <a:solidFill>
                <a:srgbClr val="FFFFFF"/>
              </a:solidFill>
              <a:latin typeface="Fira Sans Bold Italics"/>
            </a:endParaRPr>
          </a:p>
        </p:txBody>
      </p:sp>
      <p:sp>
        <p:nvSpPr>
          <p:cNvPr id="5" name="TextBox 5"/>
          <p:cNvSpPr txBox="1"/>
          <p:nvPr/>
        </p:nvSpPr>
        <p:spPr>
          <a:xfrm>
            <a:off x="3774206" y="2667647"/>
            <a:ext cx="1407393" cy="596901"/>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Fira Sans"/>
              </a:rPr>
              <a:t>Server</a:t>
            </a:r>
          </a:p>
        </p:txBody>
      </p:sp>
      <p:sp>
        <p:nvSpPr>
          <p:cNvPr id="6" name="TextBox 6"/>
          <p:cNvSpPr txBox="1"/>
          <p:nvPr/>
        </p:nvSpPr>
        <p:spPr>
          <a:xfrm>
            <a:off x="279866" y="3531247"/>
            <a:ext cx="8837026" cy="26574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Fira Sans"/>
              </a:rPr>
              <a:t>Chia </a:t>
            </a:r>
            <a:r>
              <a:rPr lang="en-US" sz="3000" dirty="0" err="1">
                <a:solidFill>
                  <a:srgbClr val="FFFFFF"/>
                </a:solidFill>
                <a:latin typeface="Fira Sans"/>
              </a:rPr>
              <a:t>làm</a:t>
            </a:r>
            <a:r>
              <a:rPr lang="en-US" sz="3000" dirty="0">
                <a:solidFill>
                  <a:srgbClr val="FFFFFF"/>
                </a:solidFill>
                <a:latin typeface="Fira Sans"/>
              </a:rPr>
              <a:t> </a:t>
            </a:r>
            <a:r>
              <a:rPr lang="en-US" sz="3000" dirty="0" err="1">
                <a:solidFill>
                  <a:srgbClr val="FFFFFF"/>
                </a:solidFill>
                <a:latin typeface="Fira Sans"/>
              </a:rPr>
              <a:t>nhiều</a:t>
            </a:r>
            <a:r>
              <a:rPr lang="en-US" sz="3000" dirty="0">
                <a:solidFill>
                  <a:srgbClr val="FFFFFF"/>
                </a:solidFill>
                <a:latin typeface="Fira Sans"/>
              </a:rPr>
              <a:t> </a:t>
            </a:r>
            <a:r>
              <a:rPr lang="en-US" sz="3000" dirty="0" err="1">
                <a:solidFill>
                  <a:srgbClr val="FFFFFF"/>
                </a:solidFill>
                <a:latin typeface="Fira Sans"/>
              </a:rPr>
              <a:t>luồng</a:t>
            </a:r>
            <a:endParaRPr lang="en-US" sz="3000" dirty="0">
              <a:solidFill>
                <a:srgbClr val="FFFFFF"/>
              </a:solidFill>
              <a:latin typeface="Fira Sans"/>
            </a:endParaRPr>
          </a:p>
          <a:p>
            <a:pPr>
              <a:lnSpc>
                <a:spcPts val="4200"/>
              </a:lnSpc>
            </a:pPr>
            <a:endParaRPr lang="en-US" sz="3000" dirty="0">
              <a:solidFill>
                <a:srgbClr val="FFFFFF"/>
              </a:solidFill>
              <a:latin typeface="Fira Sans"/>
            </a:endParaRPr>
          </a:p>
          <a:p>
            <a:pPr marL="647700" lvl="1" indent="-323850">
              <a:lnSpc>
                <a:spcPts val="4200"/>
              </a:lnSpc>
              <a:buFont typeface="Arial"/>
              <a:buChar char="•"/>
            </a:pPr>
            <a:r>
              <a:rPr lang="en-US" sz="3000" dirty="0" err="1">
                <a:solidFill>
                  <a:srgbClr val="FFFFFF"/>
                </a:solidFill>
                <a:latin typeface="Fira Sans"/>
              </a:rPr>
              <a:t>Sử</a:t>
            </a:r>
            <a:r>
              <a:rPr lang="en-US" sz="3000" dirty="0">
                <a:solidFill>
                  <a:srgbClr val="FFFFFF"/>
                </a:solidFill>
                <a:latin typeface="Fira Sans"/>
              </a:rPr>
              <a:t> </a:t>
            </a:r>
            <a:r>
              <a:rPr lang="en-US" sz="3000" dirty="0" err="1">
                <a:solidFill>
                  <a:srgbClr val="FFFFFF"/>
                </a:solidFill>
                <a:latin typeface="Fira Sans"/>
              </a:rPr>
              <a:t>dụng</a:t>
            </a:r>
            <a:r>
              <a:rPr lang="en-US" sz="3000" dirty="0">
                <a:solidFill>
                  <a:srgbClr val="FFFFFF"/>
                </a:solidFill>
                <a:latin typeface="Fira Sans"/>
              </a:rPr>
              <a:t> “optimistic lock” </a:t>
            </a:r>
            <a:r>
              <a:rPr lang="en-US" sz="3000" dirty="0" err="1">
                <a:solidFill>
                  <a:srgbClr val="FFFFFF"/>
                </a:solidFill>
                <a:latin typeface="Fira Sans"/>
              </a:rPr>
              <a:t>và</a:t>
            </a:r>
            <a:r>
              <a:rPr lang="en-US" sz="3000" dirty="0">
                <a:solidFill>
                  <a:srgbClr val="FFFFFF"/>
                </a:solidFill>
                <a:latin typeface="Fira Sans"/>
              </a:rPr>
              <a:t> </a:t>
            </a:r>
            <a:r>
              <a:rPr lang="en-US" sz="3000" dirty="0" err="1">
                <a:solidFill>
                  <a:srgbClr val="FFFFFF"/>
                </a:solidFill>
                <a:latin typeface="Fira Sans"/>
              </a:rPr>
              <a:t>kết</a:t>
            </a:r>
            <a:r>
              <a:rPr lang="en-US" sz="3000" dirty="0">
                <a:solidFill>
                  <a:srgbClr val="FFFFFF"/>
                </a:solidFill>
                <a:latin typeface="Fira Sans"/>
              </a:rPr>
              <a:t> </a:t>
            </a:r>
            <a:r>
              <a:rPr lang="en-US" sz="3000" dirty="0" err="1">
                <a:solidFill>
                  <a:srgbClr val="FFFFFF"/>
                </a:solidFill>
                <a:latin typeface="Fira Sans"/>
              </a:rPr>
              <a:t>hợp</a:t>
            </a:r>
            <a:r>
              <a:rPr lang="en-US" sz="3000" dirty="0">
                <a:solidFill>
                  <a:srgbClr val="FFFFFF"/>
                </a:solidFill>
                <a:latin typeface="Fira Sans"/>
              </a:rPr>
              <a:t> Lock table </a:t>
            </a:r>
            <a:r>
              <a:rPr lang="en-US" sz="3000" dirty="0" err="1">
                <a:solidFill>
                  <a:srgbClr val="FFFFFF"/>
                </a:solidFill>
                <a:latin typeface="Fira Sans"/>
              </a:rPr>
              <a:t>trên</a:t>
            </a:r>
            <a:r>
              <a:rPr lang="en-US" sz="3000" dirty="0">
                <a:solidFill>
                  <a:srgbClr val="FFFFFF"/>
                </a:solidFill>
                <a:latin typeface="Fira Sans"/>
              </a:rPr>
              <a:t> MySQL </a:t>
            </a:r>
            <a:r>
              <a:rPr lang="en-US" sz="3000" dirty="0" err="1">
                <a:solidFill>
                  <a:srgbClr val="FFFFFF"/>
                </a:solidFill>
                <a:latin typeface="Fira Sans"/>
              </a:rPr>
              <a:t>để</a:t>
            </a:r>
            <a:r>
              <a:rPr lang="en-US" sz="3000" dirty="0">
                <a:solidFill>
                  <a:srgbClr val="FFFFFF"/>
                </a:solidFill>
                <a:latin typeface="Fira Sans"/>
              </a:rPr>
              <a:t> </a:t>
            </a:r>
            <a:r>
              <a:rPr lang="en-US" sz="3000" dirty="0" err="1">
                <a:solidFill>
                  <a:srgbClr val="FFFFFF"/>
                </a:solidFill>
                <a:latin typeface="Fira Sans"/>
              </a:rPr>
              <a:t>tránh</a:t>
            </a:r>
            <a:r>
              <a:rPr lang="en-US" sz="3000" dirty="0">
                <a:solidFill>
                  <a:srgbClr val="FFFFFF"/>
                </a:solidFill>
                <a:latin typeface="Fira Sans"/>
              </a:rPr>
              <a:t> </a:t>
            </a:r>
            <a:r>
              <a:rPr lang="en-US" sz="3000" dirty="0" err="1">
                <a:solidFill>
                  <a:srgbClr val="FFFFFF"/>
                </a:solidFill>
                <a:latin typeface="Fira Sans"/>
              </a:rPr>
              <a:t>xung</a:t>
            </a:r>
            <a:r>
              <a:rPr lang="en-US" sz="3000" dirty="0">
                <a:solidFill>
                  <a:srgbClr val="FFFFFF"/>
                </a:solidFill>
                <a:latin typeface="Fira Sans"/>
              </a:rPr>
              <a:t> </a:t>
            </a:r>
            <a:r>
              <a:rPr lang="en-US" sz="3000" dirty="0" err="1">
                <a:solidFill>
                  <a:srgbClr val="FFFFFF"/>
                </a:solidFill>
                <a:latin typeface="Fira Sans"/>
              </a:rPr>
              <a:t>đột</a:t>
            </a:r>
            <a:r>
              <a:rPr lang="en-US" sz="3000" dirty="0">
                <a:solidFill>
                  <a:srgbClr val="FFFFFF"/>
                </a:solidFill>
                <a:latin typeface="Fira Sans"/>
              </a:rPr>
              <a:t> </a:t>
            </a:r>
            <a:r>
              <a:rPr lang="en-US" sz="3000" dirty="0" err="1">
                <a:solidFill>
                  <a:srgbClr val="FFFFFF"/>
                </a:solidFill>
                <a:latin typeface="Fira Sans"/>
              </a:rPr>
              <a:t>khi</a:t>
            </a:r>
            <a:r>
              <a:rPr lang="en-US" sz="3000" dirty="0">
                <a:solidFill>
                  <a:srgbClr val="FFFFFF"/>
                </a:solidFill>
                <a:latin typeface="Fira Sans"/>
              </a:rPr>
              <a:t> </a:t>
            </a:r>
            <a:r>
              <a:rPr lang="en-US" sz="3000" dirty="0" err="1">
                <a:solidFill>
                  <a:srgbClr val="FFFFFF"/>
                </a:solidFill>
                <a:latin typeface="Fira Sans"/>
              </a:rPr>
              <a:t>thao</a:t>
            </a:r>
            <a:r>
              <a:rPr lang="en-US" sz="3000" dirty="0">
                <a:solidFill>
                  <a:srgbClr val="FFFFFF"/>
                </a:solidFill>
                <a:latin typeface="Fira Sans"/>
              </a:rPr>
              <a:t> </a:t>
            </a:r>
            <a:r>
              <a:rPr lang="en-US" sz="3000" dirty="0" err="1">
                <a:solidFill>
                  <a:srgbClr val="FFFFFF"/>
                </a:solidFill>
                <a:latin typeface="Fira Sans"/>
              </a:rPr>
              <a:t>tác</a:t>
            </a:r>
            <a:r>
              <a:rPr lang="en-US" sz="3000" dirty="0">
                <a:solidFill>
                  <a:srgbClr val="FFFFFF"/>
                </a:solidFill>
                <a:latin typeface="Fira Sans"/>
              </a:rPr>
              <a:t> </a:t>
            </a:r>
            <a:r>
              <a:rPr lang="en-US" sz="3000" dirty="0" err="1">
                <a:solidFill>
                  <a:srgbClr val="FFFFFF"/>
                </a:solidFill>
                <a:latin typeface="Fira Sans"/>
              </a:rPr>
              <a:t>với</a:t>
            </a:r>
            <a:r>
              <a:rPr lang="en-US" sz="3000" dirty="0">
                <a:solidFill>
                  <a:srgbClr val="FFFFFF"/>
                </a:solidFill>
                <a:latin typeface="Fira Sans"/>
              </a:rPr>
              <a:t> </a:t>
            </a:r>
            <a:r>
              <a:rPr lang="en-US" sz="3000" dirty="0" err="1">
                <a:solidFill>
                  <a:srgbClr val="FFFFFF"/>
                </a:solidFill>
                <a:latin typeface="Fira Sans"/>
              </a:rPr>
              <a:t>cơ</a:t>
            </a:r>
            <a:r>
              <a:rPr lang="en-US" sz="3000" dirty="0">
                <a:solidFill>
                  <a:srgbClr val="FFFFFF"/>
                </a:solidFill>
                <a:latin typeface="Fira Sans"/>
              </a:rPr>
              <a:t> </a:t>
            </a:r>
            <a:r>
              <a:rPr lang="en-US" sz="3000" dirty="0" err="1">
                <a:solidFill>
                  <a:srgbClr val="FFFFFF"/>
                </a:solidFill>
                <a:latin typeface="Fira Sans"/>
              </a:rPr>
              <a:t>sở</a:t>
            </a:r>
            <a:r>
              <a:rPr lang="en-US" sz="3000" dirty="0">
                <a:solidFill>
                  <a:srgbClr val="FFFFFF"/>
                </a:solidFill>
                <a:latin typeface="Fira Sans"/>
              </a:rPr>
              <a:t> </a:t>
            </a:r>
            <a:r>
              <a:rPr lang="en-US" sz="3000" dirty="0" err="1">
                <a:solidFill>
                  <a:srgbClr val="FFFFFF"/>
                </a:solidFill>
                <a:latin typeface="Fira Sans"/>
              </a:rPr>
              <a:t>dữ</a:t>
            </a:r>
            <a:r>
              <a:rPr lang="en-US" sz="3000" dirty="0">
                <a:solidFill>
                  <a:srgbClr val="FFFFFF"/>
                </a:solidFill>
                <a:latin typeface="Fira Sans"/>
              </a:rPr>
              <a:t> </a:t>
            </a:r>
            <a:r>
              <a:rPr lang="en-US" sz="3000" dirty="0" err="1">
                <a:solidFill>
                  <a:srgbClr val="FFFFFF"/>
                </a:solidFill>
                <a:latin typeface="Fira Sans"/>
              </a:rPr>
              <a:t>liệu</a:t>
            </a:r>
            <a:endParaRPr lang="en-US" sz="3000" dirty="0">
              <a:solidFill>
                <a:srgbClr val="FFFFFF"/>
              </a:solidFill>
              <a:latin typeface="Fira Sans"/>
            </a:endParaRPr>
          </a:p>
        </p:txBody>
      </p:sp>
      <p:sp>
        <p:nvSpPr>
          <p:cNvPr id="7" name="AutoShape 7"/>
          <p:cNvSpPr/>
          <p:nvPr/>
        </p:nvSpPr>
        <p:spPr>
          <a:xfrm>
            <a:off x="9144000" y="1897380"/>
            <a:ext cx="0" cy="7933899"/>
          </a:xfrm>
          <a:prstGeom prst="line">
            <a:avLst/>
          </a:prstGeom>
          <a:ln w="38100" cap="flat">
            <a:solidFill>
              <a:srgbClr val="FFFFFF"/>
            </a:solidFill>
            <a:prstDash val="solid"/>
            <a:headEnd type="none" w="sm" len="sm"/>
            <a:tailEnd type="none" w="sm" len="sm"/>
          </a:ln>
        </p:spPr>
      </p:sp>
      <p:sp>
        <p:nvSpPr>
          <p:cNvPr id="8" name="TextBox 8"/>
          <p:cNvSpPr txBox="1"/>
          <p:nvPr/>
        </p:nvSpPr>
        <p:spPr>
          <a:xfrm>
            <a:off x="13285663" y="2667647"/>
            <a:ext cx="1344733" cy="596901"/>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Fira Sans"/>
              </a:rPr>
              <a:t>Client</a:t>
            </a:r>
          </a:p>
        </p:txBody>
      </p:sp>
      <p:sp>
        <p:nvSpPr>
          <p:cNvPr id="9" name="TextBox 9"/>
          <p:cNvSpPr txBox="1"/>
          <p:nvPr/>
        </p:nvSpPr>
        <p:spPr>
          <a:xfrm>
            <a:off x="9450974" y="3531247"/>
            <a:ext cx="8837026" cy="2586355"/>
          </a:xfrm>
          <a:prstGeom prst="rect">
            <a:avLst/>
          </a:prstGeom>
        </p:spPr>
        <p:txBody>
          <a:bodyPr lIns="0" tIns="0" rIns="0" bIns="0" rtlCol="0" anchor="t">
            <a:spAutoFit/>
          </a:bodyPr>
          <a:lstStyle/>
          <a:p>
            <a:pPr marL="647700" lvl="1" indent="-323850">
              <a:lnSpc>
                <a:spcPts val="4200"/>
              </a:lnSpc>
              <a:buFont typeface="Arial"/>
              <a:buChar char="•"/>
            </a:pPr>
            <a:r>
              <a:rPr lang="en-US" sz="3000" dirty="0" err="1">
                <a:solidFill>
                  <a:srgbClr val="FFFFFF"/>
                </a:solidFill>
                <a:latin typeface="Fira Sans"/>
              </a:rPr>
              <a:t>Sử</a:t>
            </a:r>
            <a:r>
              <a:rPr lang="en-US" sz="3000" dirty="0">
                <a:solidFill>
                  <a:srgbClr val="FFFFFF"/>
                </a:solidFill>
                <a:latin typeface="Fira Sans"/>
              </a:rPr>
              <a:t> </a:t>
            </a:r>
            <a:r>
              <a:rPr lang="en-US" sz="3000" dirty="0" err="1">
                <a:solidFill>
                  <a:srgbClr val="FFFFFF"/>
                </a:solidFill>
                <a:latin typeface="Fira Sans"/>
              </a:rPr>
              <a:t>dụng</a:t>
            </a:r>
            <a:r>
              <a:rPr lang="en-US" sz="3000" dirty="0">
                <a:solidFill>
                  <a:srgbClr val="FFFFFF"/>
                </a:solidFill>
                <a:latin typeface="Fira Sans"/>
              </a:rPr>
              <a:t> </a:t>
            </a:r>
            <a:r>
              <a:rPr lang="en-US" sz="3000" dirty="0" err="1">
                <a:solidFill>
                  <a:srgbClr val="FFFFFF"/>
                </a:solidFill>
                <a:latin typeface="Fira Sans"/>
              </a:rPr>
              <a:t>StringWorker</a:t>
            </a:r>
            <a:r>
              <a:rPr lang="en-US" sz="3000" dirty="0">
                <a:solidFill>
                  <a:srgbClr val="FFFFFF"/>
                </a:solidFill>
                <a:latin typeface="Fira Sans"/>
              </a:rPr>
              <a:t> </a:t>
            </a:r>
            <a:r>
              <a:rPr lang="en-US" sz="3000" dirty="0" err="1">
                <a:solidFill>
                  <a:srgbClr val="FFFFFF"/>
                </a:solidFill>
                <a:latin typeface="Fira Sans"/>
              </a:rPr>
              <a:t>trong</a:t>
            </a:r>
            <a:r>
              <a:rPr lang="en-US" sz="3000" dirty="0">
                <a:solidFill>
                  <a:srgbClr val="FFFFFF"/>
                </a:solidFill>
                <a:latin typeface="Fira Sans"/>
              </a:rPr>
              <a:t> Java </a:t>
            </a:r>
            <a:r>
              <a:rPr lang="en-US" sz="3000" dirty="0" err="1">
                <a:solidFill>
                  <a:srgbClr val="FFFFFF"/>
                </a:solidFill>
                <a:latin typeface="Fira Sans"/>
              </a:rPr>
              <a:t>để</a:t>
            </a:r>
            <a:r>
              <a:rPr lang="en-US" sz="3000" dirty="0">
                <a:solidFill>
                  <a:srgbClr val="FFFFFF"/>
                </a:solidFill>
                <a:latin typeface="Fira Sans"/>
              </a:rPr>
              <a:t> </a:t>
            </a:r>
            <a:r>
              <a:rPr lang="en-US" sz="3000" dirty="0" err="1">
                <a:solidFill>
                  <a:srgbClr val="FFFFFF"/>
                </a:solidFill>
                <a:latin typeface="Fira Sans"/>
              </a:rPr>
              <a:t>xử</a:t>
            </a:r>
            <a:r>
              <a:rPr lang="en-US" sz="3000" dirty="0">
                <a:solidFill>
                  <a:srgbClr val="FFFFFF"/>
                </a:solidFill>
                <a:latin typeface="Fira Sans"/>
              </a:rPr>
              <a:t> </a:t>
            </a:r>
            <a:r>
              <a:rPr lang="en-US" sz="3000" dirty="0" err="1">
                <a:solidFill>
                  <a:srgbClr val="FFFFFF"/>
                </a:solidFill>
                <a:latin typeface="Fira Sans"/>
              </a:rPr>
              <a:t>lý</a:t>
            </a:r>
            <a:r>
              <a:rPr lang="en-US" sz="3000" dirty="0">
                <a:solidFill>
                  <a:srgbClr val="FFFFFF"/>
                </a:solidFill>
                <a:latin typeface="Fira Sans"/>
              </a:rPr>
              <a:t> </a:t>
            </a:r>
            <a:r>
              <a:rPr lang="en-US" sz="3000" dirty="0" err="1">
                <a:solidFill>
                  <a:srgbClr val="FFFFFF"/>
                </a:solidFill>
                <a:latin typeface="Fira Sans"/>
              </a:rPr>
              <a:t>các</a:t>
            </a:r>
            <a:r>
              <a:rPr lang="en-US" sz="3000" dirty="0">
                <a:solidFill>
                  <a:srgbClr val="FFFFFF"/>
                </a:solidFill>
                <a:latin typeface="Fira Sans"/>
              </a:rPr>
              <a:t> </a:t>
            </a:r>
            <a:r>
              <a:rPr lang="en-US" sz="3000" dirty="0" err="1">
                <a:solidFill>
                  <a:srgbClr val="FFFFFF"/>
                </a:solidFill>
                <a:latin typeface="Fira Sans"/>
              </a:rPr>
              <a:t>tác</a:t>
            </a:r>
            <a:r>
              <a:rPr lang="en-US" sz="3000" dirty="0">
                <a:solidFill>
                  <a:srgbClr val="FFFFFF"/>
                </a:solidFill>
                <a:latin typeface="Fira Sans"/>
              </a:rPr>
              <a:t> </a:t>
            </a:r>
            <a:r>
              <a:rPr lang="en-US" sz="3000" dirty="0" err="1">
                <a:solidFill>
                  <a:srgbClr val="FFFFFF"/>
                </a:solidFill>
                <a:latin typeface="Fira Sans"/>
              </a:rPr>
              <a:t>vụ</a:t>
            </a:r>
            <a:r>
              <a:rPr lang="en-US" sz="3000" dirty="0">
                <a:solidFill>
                  <a:srgbClr val="FFFFFF"/>
                </a:solidFill>
                <a:latin typeface="Fira Sans"/>
              </a:rPr>
              <a:t> </a:t>
            </a:r>
            <a:r>
              <a:rPr lang="en-US" sz="3000" dirty="0" err="1">
                <a:solidFill>
                  <a:srgbClr val="FFFFFF"/>
                </a:solidFill>
                <a:latin typeface="Fira Sans"/>
              </a:rPr>
              <a:t>tốn</a:t>
            </a:r>
            <a:r>
              <a:rPr lang="en-US" sz="3000" dirty="0">
                <a:solidFill>
                  <a:srgbClr val="FFFFFF"/>
                </a:solidFill>
                <a:latin typeface="Fira Sans"/>
              </a:rPr>
              <a:t> </a:t>
            </a:r>
            <a:r>
              <a:rPr lang="en-US" sz="3000" dirty="0" err="1">
                <a:solidFill>
                  <a:srgbClr val="FFFFFF"/>
                </a:solidFill>
                <a:latin typeface="Fira Sans"/>
              </a:rPr>
              <a:t>thời</a:t>
            </a:r>
            <a:r>
              <a:rPr lang="en-US" sz="3000" dirty="0">
                <a:solidFill>
                  <a:srgbClr val="FFFFFF"/>
                </a:solidFill>
                <a:latin typeface="Fira Sans"/>
              </a:rPr>
              <a:t> </a:t>
            </a:r>
            <a:r>
              <a:rPr lang="en-US" sz="3000" dirty="0" err="1">
                <a:solidFill>
                  <a:srgbClr val="FFFFFF"/>
                </a:solidFill>
                <a:latin typeface="Fira Sans"/>
              </a:rPr>
              <a:t>gian</a:t>
            </a:r>
            <a:endParaRPr lang="en-US" sz="3000" dirty="0">
              <a:solidFill>
                <a:srgbClr val="FFFFFF"/>
              </a:solidFill>
              <a:latin typeface="Fira Sans"/>
            </a:endParaRPr>
          </a:p>
          <a:p>
            <a:pPr>
              <a:lnSpc>
                <a:spcPts val="4200"/>
              </a:lnSpc>
            </a:pPr>
            <a:endParaRPr lang="en-US" sz="3000" dirty="0">
              <a:solidFill>
                <a:srgbClr val="FFFFFF"/>
              </a:solidFill>
              <a:latin typeface="Fira Sans"/>
            </a:endParaRPr>
          </a:p>
          <a:p>
            <a:pPr marL="647700" lvl="1" indent="-323850">
              <a:lnSpc>
                <a:spcPts val="4200"/>
              </a:lnSpc>
              <a:buFont typeface="Arial"/>
              <a:buChar char="•"/>
            </a:pPr>
            <a:r>
              <a:rPr lang="en-US" sz="3000" dirty="0" err="1">
                <a:solidFill>
                  <a:srgbClr val="FFFFFF"/>
                </a:solidFill>
                <a:latin typeface="Fira Sans"/>
              </a:rPr>
              <a:t>Đảm</a:t>
            </a:r>
            <a:r>
              <a:rPr lang="en-US" sz="3000" dirty="0">
                <a:solidFill>
                  <a:srgbClr val="FFFFFF"/>
                </a:solidFill>
                <a:latin typeface="Fira Sans"/>
              </a:rPr>
              <a:t> </a:t>
            </a:r>
            <a:r>
              <a:rPr lang="en-US" sz="3000" dirty="0" err="1">
                <a:solidFill>
                  <a:srgbClr val="FFFFFF"/>
                </a:solidFill>
                <a:latin typeface="Fira Sans"/>
              </a:rPr>
              <a:t>bảo</a:t>
            </a:r>
            <a:r>
              <a:rPr lang="en-US" sz="3000" dirty="0">
                <a:solidFill>
                  <a:srgbClr val="FFFFFF"/>
                </a:solidFill>
                <a:latin typeface="Fira Sans"/>
              </a:rPr>
              <a:t> </a:t>
            </a:r>
            <a:r>
              <a:rPr lang="en-US" sz="3000" dirty="0" err="1">
                <a:solidFill>
                  <a:srgbClr val="FFFFFF"/>
                </a:solidFill>
                <a:latin typeface="Fira Sans"/>
              </a:rPr>
              <a:t>giao</a:t>
            </a:r>
            <a:r>
              <a:rPr lang="en-US" sz="3000" dirty="0">
                <a:solidFill>
                  <a:srgbClr val="FFFFFF"/>
                </a:solidFill>
                <a:latin typeface="Fira Sans"/>
              </a:rPr>
              <a:t> </a:t>
            </a:r>
            <a:r>
              <a:rPr lang="en-US" sz="3000" dirty="0" err="1">
                <a:solidFill>
                  <a:srgbClr val="FFFFFF"/>
                </a:solidFill>
                <a:latin typeface="Fira Sans"/>
              </a:rPr>
              <a:t>diện</a:t>
            </a:r>
            <a:r>
              <a:rPr lang="en-US" sz="3000" dirty="0">
                <a:solidFill>
                  <a:srgbClr val="FFFFFF"/>
                </a:solidFill>
                <a:latin typeface="Fira Sans"/>
              </a:rPr>
              <a:t> </a:t>
            </a:r>
            <a:r>
              <a:rPr lang="en-US" sz="3000" dirty="0" err="1">
                <a:solidFill>
                  <a:srgbClr val="FFFFFF"/>
                </a:solidFill>
                <a:latin typeface="Fira Sans"/>
              </a:rPr>
              <a:t>không</a:t>
            </a:r>
            <a:r>
              <a:rPr lang="en-US" sz="3000" dirty="0">
                <a:solidFill>
                  <a:srgbClr val="FFFFFF"/>
                </a:solidFill>
                <a:latin typeface="Fira Sans"/>
              </a:rPr>
              <a:t> </a:t>
            </a:r>
            <a:r>
              <a:rPr lang="en-US" sz="3000" dirty="0" err="1">
                <a:solidFill>
                  <a:srgbClr val="FFFFFF"/>
                </a:solidFill>
                <a:latin typeface="Fira Sans"/>
              </a:rPr>
              <a:t>bị</a:t>
            </a:r>
            <a:r>
              <a:rPr lang="en-US" sz="3000" dirty="0">
                <a:solidFill>
                  <a:srgbClr val="FFFFFF"/>
                </a:solidFill>
                <a:latin typeface="Fira Sans"/>
              </a:rPr>
              <a:t> </a:t>
            </a:r>
            <a:r>
              <a:rPr lang="en-US" sz="3000" dirty="0" err="1">
                <a:solidFill>
                  <a:srgbClr val="FFFFFF"/>
                </a:solidFill>
                <a:latin typeface="Fira Sans"/>
              </a:rPr>
              <a:t>gián</a:t>
            </a:r>
            <a:r>
              <a:rPr lang="en-US" sz="3000" dirty="0">
                <a:solidFill>
                  <a:srgbClr val="FFFFFF"/>
                </a:solidFill>
                <a:latin typeface="Fira Sans"/>
              </a:rPr>
              <a:t> </a:t>
            </a:r>
            <a:r>
              <a:rPr lang="en-US" sz="3000" dirty="0" err="1">
                <a:solidFill>
                  <a:srgbClr val="FFFFFF"/>
                </a:solidFill>
                <a:latin typeface="Fira Sans"/>
              </a:rPr>
              <a:t>đoạn</a:t>
            </a:r>
            <a:endParaRPr lang="en-US" sz="3000" dirty="0">
              <a:solidFill>
                <a:srgbClr val="FFFFFF"/>
              </a:solidFill>
              <a:latin typeface="Fira Sans"/>
            </a:endParaRPr>
          </a:p>
          <a:p>
            <a:pPr>
              <a:lnSpc>
                <a:spcPts val="3640"/>
              </a:lnSpc>
            </a:pPr>
            <a:endParaRPr lang="en-US" sz="3000" dirty="0">
              <a:solidFill>
                <a:srgbClr val="FFFFFF"/>
              </a:solidFill>
              <a:latin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793</Words>
  <Application>Microsoft Office PowerPoint</Application>
  <PresentationFormat>Custom</PresentationFormat>
  <Paragraphs>95</Paragraphs>
  <Slides>13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Fira Sans Bold</vt:lpstr>
      <vt:lpstr>Fira Sans Italics</vt:lpstr>
      <vt:lpstr>Arial</vt:lpstr>
      <vt:lpstr>Roboto Bold</vt:lpstr>
      <vt:lpstr>Muli</vt:lpstr>
      <vt:lpstr>Fira Sans Bold Italics</vt:lpstr>
      <vt:lpstr>Fira Sans Light</vt:lpstr>
      <vt:lpstr>Fira Sans</vt:lpstr>
      <vt:lpstr>Roboto</vt:lpstr>
      <vt:lpstr>Cabin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công nghệ thông tin Đại học hàng hải Việt nam</dc:title>
  <dc:creator>ACER</dc:creator>
  <cp:lastModifiedBy>ACER</cp:lastModifiedBy>
  <cp:revision>4</cp:revision>
  <dcterms:created xsi:type="dcterms:W3CDTF">2006-08-16T00:00:00Z</dcterms:created>
  <dcterms:modified xsi:type="dcterms:W3CDTF">2024-04-25T15:55:57Z</dcterms:modified>
  <dc:identifier>DAGDVVppECM</dc:identifier>
</cp:coreProperties>
</file>